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8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6859" y="186004"/>
            <a:ext cx="11928297" cy="6257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8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8265" y="1878838"/>
            <a:ext cx="5045709" cy="4415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7.jpg"/><Relationship Id="rId4" Type="http://schemas.openxmlformats.org/officeDocument/2006/relationships/image" Target="../media/image5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72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7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" y="9142"/>
            <a:ext cx="12190730" cy="6840220"/>
            <a:chOff x="1524" y="9142"/>
            <a:chExt cx="12190730" cy="6840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" y="9142"/>
              <a:ext cx="12190475" cy="683971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3611" y="1385316"/>
              <a:ext cx="4498847" cy="200710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243" y="1481289"/>
              <a:ext cx="7413498" cy="438988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85820" y="1665478"/>
            <a:ext cx="4563110" cy="2705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683260">
              <a:lnSpc>
                <a:spcPts val="6230"/>
              </a:lnSpc>
              <a:spcBef>
                <a:spcPts val="100"/>
              </a:spcBef>
            </a:pPr>
            <a:r>
              <a:rPr dirty="0" sz="6600" spc="-35" b="0">
                <a:latin typeface="Carlito"/>
                <a:cs typeface="Carlito"/>
              </a:rPr>
              <a:t>Effects</a:t>
            </a:r>
            <a:r>
              <a:rPr dirty="0" sz="6600" spc="-340" b="0">
                <a:latin typeface="Carlito"/>
                <a:cs typeface="Carlito"/>
              </a:rPr>
              <a:t> </a:t>
            </a:r>
            <a:r>
              <a:rPr dirty="0" sz="6600" spc="-35" b="0">
                <a:latin typeface="Carlito"/>
                <a:cs typeface="Carlito"/>
              </a:rPr>
              <a:t>Of</a:t>
            </a:r>
            <a:endParaRPr sz="6600">
              <a:latin typeface="Carlito"/>
              <a:cs typeface="Carlito"/>
            </a:endParaRPr>
          </a:p>
          <a:p>
            <a:pPr marL="12700">
              <a:lnSpc>
                <a:spcPts val="14869"/>
              </a:lnSpc>
            </a:pPr>
            <a:r>
              <a:rPr dirty="0" spc="-35"/>
              <a:t>Colors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3748" y="3640874"/>
            <a:ext cx="8422386" cy="225018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537586" y="4045457"/>
            <a:ext cx="6956425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66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6600">
                <a:solidFill>
                  <a:srgbClr val="FFFFFF"/>
                </a:solidFill>
                <a:latin typeface="Carlito"/>
                <a:cs typeface="Carlito"/>
              </a:rPr>
              <a:t>Mind</a:t>
            </a:r>
            <a:r>
              <a:rPr dirty="0" sz="6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6600">
                <a:solidFill>
                  <a:srgbClr val="FFFFFF"/>
                </a:solidFill>
                <a:latin typeface="Carlito"/>
                <a:cs typeface="Carlito"/>
              </a:rPr>
              <a:t>&amp;</a:t>
            </a:r>
            <a:r>
              <a:rPr dirty="0" sz="6600" spc="-10">
                <a:solidFill>
                  <a:srgbClr val="FFFFFF"/>
                </a:solidFill>
                <a:latin typeface="Carlito"/>
                <a:cs typeface="Carlito"/>
              </a:rPr>
              <a:t> Behavior</a:t>
            </a:r>
            <a:endParaRPr sz="6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9831" rIns="0" bIns="0" rtlCol="0" vert="horz">
            <a:spAutoFit/>
          </a:bodyPr>
          <a:lstStyle/>
          <a:p>
            <a:pPr marL="1812289">
              <a:lnSpc>
                <a:spcPct val="100000"/>
              </a:lnSpc>
              <a:spcBef>
                <a:spcPts val="95"/>
              </a:spcBef>
            </a:pPr>
            <a:r>
              <a:rPr dirty="0" sz="19900" spc="-1614">
                <a:solidFill>
                  <a:srgbClr val="FFFF00"/>
                </a:solidFill>
              </a:rPr>
              <a:t>Y</a:t>
            </a:r>
            <a:r>
              <a:rPr dirty="0" sz="19900" spc="-15">
                <a:solidFill>
                  <a:srgbClr val="FFFF00"/>
                </a:solidFill>
              </a:rPr>
              <a:t>ellow</a:t>
            </a:r>
            <a:endParaRPr sz="19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980" y="290829"/>
            <a:ext cx="16154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5" b="0">
                <a:solidFill>
                  <a:srgbClr val="FFFF00"/>
                </a:solidFill>
                <a:latin typeface="Carlito"/>
                <a:cs typeface="Carlito"/>
              </a:rPr>
              <a:t>Yellow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96240" y="1051560"/>
            <a:ext cx="11567160" cy="45720"/>
          </a:xfrm>
          <a:custGeom>
            <a:avLst/>
            <a:gdLst/>
            <a:ahLst/>
            <a:cxnLst/>
            <a:rect l="l" t="t" r="r" b="b"/>
            <a:pathLst>
              <a:path w="11567160" h="45719">
                <a:moveTo>
                  <a:pt x="11567160" y="0"/>
                </a:moveTo>
                <a:lnTo>
                  <a:pt x="0" y="0"/>
                </a:lnTo>
                <a:lnTo>
                  <a:pt x="0" y="45720"/>
                </a:lnTo>
                <a:lnTo>
                  <a:pt x="11567160" y="45720"/>
                </a:lnTo>
                <a:lnTo>
                  <a:pt x="11567160" y="0"/>
                </a:lnTo>
                <a:close/>
              </a:path>
            </a:pathLst>
          </a:custGeom>
          <a:solidFill>
            <a:srgbClr val="FF0000">
              <a:alpha val="67057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1263394"/>
            <a:ext cx="11247120" cy="5544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9831" rIns="0" bIns="0" rtlCol="0" vert="horz">
            <a:spAutoFit/>
          </a:bodyPr>
          <a:lstStyle/>
          <a:p>
            <a:pPr marL="1812289">
              <a:lnSpc>
                <a:spcPct val="100000"/>
              </a:lnSpc>
              <a:spcBef>
                <a:spcPts val="95"/>
              </a:spcBef>
            </a:pPr>
            <a:r>
              <a:rPr dirty="0" sz="19900" spc="-114">
                <a:solidFill>
                  <a:srgbClr val="FF4E00"/>
                </a:solidFill>
              </a:rPr>
              <a:t>Orange</a:t>
            </a:r>
            <a:endParaRPr sz="19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96240" y="1051560"/>
            <a:ext cx="11567160" cy="45720"/>
          </a:xfrm>
          <a:custGeom>
            <a:avLst/>
            <a:gdLst/>
            <a:ahLst/>
            <a:cxnLst/>
            <a:rect l="l" t="t" r="r" b="b"/>
            <a:pathLst>
              <a:path w="11567160" h="45719">
                <a:moveTo>
                  <a:pt x="11567160" y="0"/>
                </a:moveTo>
                <a:lnTo>
                  <a:pt x="0" y="0"/>
                </a:lnTo>
                <a:lnTo>
                  <a:pt x="0" y="45720"/>
                </a:lnTo>
                <a:lnTo>
                  <a:pt x="11567160" y="45720"/>
                </a:lnTo>
                <a:lnTo>
                  <a:pt x="11567160" y="0"/>
                </a:lnTo>
                <a:close/>
              </a:path>
            </a:pathLst>
          </a:custGeom>
          <a:solidFill>
            <a:srgbClr val="FFFF00">
              <a:alpha val="67057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1263394"/>
            <a:ext cx="11247120" cy="55443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4980" y="260350"/>
            <a:ext cx="18586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FF4E00"/>
                </a:solidFill>
              </a:rPr>
              <a:t>Orange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39" y="3038855"/>
              <a:ext cx="3695700" cy="329641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39" y="3153155"/>
              <a:ext cx="3470910" cy="307162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97001" y="3153917"/>
              <a:ext cx="3470275" cy="3070860"/>
            </a:xfrm>
            <a:custGeom>
              <a:avLst/>
              <a:gdLst/>
              <a:ahLst/>
              <a:cxnLst/>
              <a:rect l="l" t="t" r="r" b="b"/>
              <a:pathLst>
                <a:path w="3470275" h="3070860">
                  <a:moveTo>
                    <a:pt x="0" y="511810"/>
                  </a:moveTo>
                  <a:lnTo>
                    <a:pt x="2091" y="465219"/>
                  </a:lnTo>
                  <a:lnTo>
                    <a:pt x="8245" y="419801"/>
                  </a:lnTo>
                  <a:lnTo>
                    <a:pt x="18282" y="375737"/>
                  </a:lnTo>
                  <a:lnTo>
                    <a:pt x="32020" y="333207"/>
                  </a:lnTo>
                  <a:lnTo>
                    <a:pt x="49279" y="292392"/>
                  </a:lnTo>
                  <a:lnTo>
                    <a:pt x="69877" y="253473"/>
                  </a:lnTo>
                  <a:lnTo>
                    <a:pt x="93635" y="216629"/>
                  </a:lnTo>
                  <a:lnTo>
                    <a:pt x="120372" y="182042"/>
                  </a:lnTo>
                  <a:lnTo>
                    <a:pt x="149907" y="149891"/>
                  </a:lnTo>
                  <a:lnTo>
                    <a:pt x="182059" y="120359"/>
                  </a:lnTo>
                  <a:lnTo>
                    <a:pt x="216648" y="93624"/>
                  </a:lnTo>
                  <a:lnTo>
                    <a:pt x="253493" y="69868"/>
                  </a:lnTo>
                  <a:lnTo>
                    <a:pt x="292414" y="49272"/>
                  </a:lnTo>
                  <a:lnTo>
                    <a:pt x="333229" y="32015"/>
                  </a:lnTo>
                  <a:lnTo>
                    <a:pt x="375758" y="18279"/>
                  </a:lnTo>
                  <a:lnTo>
                    <a:pt x="419820" y="8244"/>
                  </a:lnTo>
                  <a:lnTo>
                    <a:pt x="465235" y="2091"/>
                  </a:lnTo>
                  <a:lnTo>
                    <a:pt x="511822" y="0"/>
                  </a:lnTo>
                  <a:lnTo>
                    <a:pt x="2958338" y="0"/>
                  </a:lnTo>
                  <a:lnTo>
                    <a:pt x="3004928" y="2091"/>
                  </a:lnTo>
                  <a:lnTo>
                    <a:pt x="3050346" y="8244"/>
                  </a:lnTo>
                  <a:lnTo>
                    <a:pt x="3094410" y="18279"/>
                  </a:lnTo>
                  <a:lnTo>
                    <a:pt x="3136940" y="32015"/>
                  </a:lnTo>
                  <a:lnTo>
                    <a:pt x="3177755" y="49272"/>
                  </a:lnTo>
                  <a:lnTo>
                    <a:pt x="3216674" y="69868"/>
                  </a:lnTo>
                  <a:lnTo>
                    <a:pt x="3253518" y="93624"/>
                  </a:lnTo>
                  <a:lnTo>
                    <a:pt x="3288105" y="120359"/>
                  </a:lnTo>
                  <a:lnTo>
                    <a:pt x="3320256" y="149891"/>
                  </a:lnTo>
                  <a:lnTo>
                    <a:pt x="3349788" y="182042"/>
                  </a:lnTo>
                  <a:lnTo>
                    <a:pt x="3376523" y="216629"/>
                  </a:lnTo>
                  <a:lnTo>
                    <a:pt x="3400279" y="253473"/>
                  </a:lnTo>
                  <a:lnTo>
                    <a:pt x="3420875" y="292392"/>
                  </a:lnTo>
                  <a:lnTo>
                    <a:pt x="3438132" y="333207"/>
                  </a:lnTo>
                  <a:lnTo>
                    <a:pt x="3451868" y="375737"/>
                  </a:lnTo>
                  <a:lnTo>
                    <a:pt x="3461903" y="419801"/>
                  </a:lnTo>
                  <a:lnTo>
                    <a:pt x="3468056" y="465219"/>
                  </a:lnTo>
                  <a:lnTo>
                    <a:pt x="3470148" y="511810"/>
                  </a:lnTo>
                  <a:lnTo>
                    <a:pt x="3470148" y="2559037"/>
                  </a:lnTo>
                  <a:lnTo>
                    <a:pt x="3468056" y="2605624"/>
                  </a:lnTo>
                  <a:lnTo>
                    <a:pt x="3461903" y="2651039"/>
                  </a:lnTo>
                  <a:lnTo>
                    <a:pt x="3451868" y="2695101"/>
                  </a:lnTo>
                  <a:lnTo>
                    <a:pt x="3438132" y="2737630"/>
                  </a:lnTo>
                  <a:lnTo>
                    <a:pt x="3420875" y="2778445"/>
                  </a:lnTo>
                  <a:lnTo>
                    <a:pt x="3400279" y="2817366"/>
                  </a:lnTo>
                  <a:lnTo>
                    <a:pt x="3376523" y="2854211"/>
                  </a:lnTo>
                  <a:lnTo>
                    <a:pt x="3349788" y="2888800"/>
                  </a:lnTo>
                  <a:lnTo>
                    <a:pt x="3320256" y="2920952"/>
                  </a:lnTo>
                  <a:lnTo>
                    <a:pt x="3288105" y="2950487"/>
                  </a:lnTo>
                  <a:lnTo>
                    <a:pt x="3253518" y="2977224"/>
                  </a:lnTo>
                  <a:lnTo>
                    <a:pt x="3216674" y="3000982"/>
                  </a:lnTo>
                  <a:lnTo>
                    <a:pt x="3177755" y="3021580"/>
                  </a:lnTo>
                  <a:lnTo>
                    <a:pt x="3136940" y="3038839"/>
                  </a:lnTo>
                  <a:lnTo>
                    <a:pt x="3094410" y="3052577"/>
                  </a:lnTo>
                  <a:lnTo>
                    <a:pt x="3050346" y="3062614"/>
                  </a:lnTo>
                  <a:lnTo>
                    <a:pt x="3004928" y="3068768"/>
                  </a:lnTo>
                  <a:lnTo>
                    <a:pt x="2958338" y="3070860"/>
                  </a:lnTo>
                  <a:lnTo>
                    <a:pt x="511822" y="3070860"/>
                  </a:lnTo>
                  <a:lnTo>
                    <a:pt x="465235" y="3068768"/>
                  </a:lnTo>
                  <a:lnTo>
                    <a:pt x="419820" y="3062614"/>
                  </a:lnTo>
                  <a:lnTo>
                    <a:pt x="375758" y="3052577"/>
                  </a:lnTo>
                  <a:lnTo>
                    <a:pt x="333229" y="3038839"/>
                  </a:lnTo>
                  <a:lnTo>
                    <a:pt x="292414" y="3021580"/>
                  </a:lnTo>
                  <a:lnTo>
                    <a:pt x="253493" y="3000982"/>
                  </a:lnTo>
                  <a:lnTo>
                    <a:pt x="216648" y="2977224"/>
                  </a:lnTo>
                  <a:lnTo>
                    <a:pt x="182059" y="2950487"/>
                  </a:lnTo>
                  <a:lnTo>
                    <a:pt x="149907" y="2920952"/>
                  </a:lnTo>
                  <a:lnTo>
                    <a:pt x="120372" y="2888800"/>
                  </a:lnTo>
                  <a:lnTo>
                    <a:pt x="93635" y="2854211"/>
                  </a:lnTo>
                  <a:lnTo>
                    <a:pt x="69877" y="2817366"/>
                  </a:lnTo>
                  <a:lnTo>
                    <a:pt x="49279" y="2778445"/>
                  </a:lnTo>
                  <a:lnTo>
                    <a:pt x="32020" y="2737630"/>
                  </a:lnTo>
                  <a:lnTo>
                    <a:pt x="18282" y="2695101"/>
                  </a:lnTo>
                  <a:lnTo>
                    <a:pt x="8245" y="2651039"/>
                  </a:lnTo>
                  <a:lnTo>
                    <a:pt x="2091" y="2605624"/>
                  </a:lnTo>
                  <a:lnTo>
                    <a:pt x="0" y="2559037"/>
                  </a:lnTo>
                  <a:lnTo>
                    <a:pt x="0" y="51181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6804" y="3038855"/>
              <a:ext cx="3695700" cy="32964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1104" y="3153155"/>
              <a:ext cx="3470910" cy="307162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261866" y="3153917"/>
              <a:ext cx="3470275" cy="3070860"/>
            </a:xfrm>
            <a:custGeom>
              <a:avLst/>
              <a:gdLst/>
              <a:ahLst/>
              <a:cxnLst/>
              <a:rect l="l" t="t" r="r" b="b"/>
              <a:pathLst>
                <a:path w="3470275" h="3070860">
                  <a:moveTo>
                    <a:pt x="0" y="511810"/>
                  </a:moveTo>
                  <a:lnTo>
                    <a:pt x="2091" y="465219"/>
                  </a:lnTo>
                  <a:lnTo>
                    <a:pt x="8244" y="419801"/>
                  </a:lnTo>
                  <a:lnTo>
                    <a:pt x="18279" y="375737"/>
                  </a:lnTo>
                  <a:lnTo>
                    <a:pt x="32015" y="333207"/>
                  </a:lnTo>
                  <a:lnTo>
                    <a:pt x="49272" y="292392"/>
                  </a:lnTo>
                  <a:lnTo>
                    <a:pt x="69868" y="253473"/>
                  </a:lnTo>
                  <a:lnTo>
                    <a:pt x="93624" y="216629"/>
                  </a:lnTo>
                  <a:lnTo>
                    <a:pt x="120359" y="182042"/>
                  </a:lnTo>
                  <a:lnTo>
                    <a:pt x="149891" y="149891"/>
                  </a:lnTo>
                  <a:lnTo>
                    <a:pt x="182042" y="120359"/>
                  </a:lnTo>
                  <a:lnTo>
                    <a:pt x="216629" y="93624"/>
                  </a:lnTo>
                  <a:lnTo>
                    <a:pt x="253473" y="69868"/>
                  </a:lnTo>
                  <a:lnTo>
                    <a:pt x="292392" y="49272"/>
                  </a:lnTo>
                  <a:lnTo>
                    <a:pt x="333207" y="32015"/>
                  </a:lnTo>
                  <a:lnTo>
                    <a:pt x="375737" y="18279"/>
                  </a:lnTo>
                  <a:lnTo>
                    <a:pt x="419801" y="8244"/>
                  </a:lnTo>
                  <a:lnTo>
                    <a:pt x="465219" y="2091"/>
                  </a:lnTo>
                  <a:lnTo>
                    <a:pt x="511810" y="0"/>
                  </a:lnTo>
                  <a:lnTo>
                    <a:pt x="2958338" y="0"/>
                  </a:lnTo>
                  <a:lnTo>
                    <a:pt x="3004928" y="2091"/>
                  </a:lnTo>
                  <a:lnTo>
                    <a:pt x="3050346" y="8244"/>
                  </a:lnTo>
                  <a:lnTo>
                    <a:pt x="3094410" y="18279"/>
                  </a:lnTo>
                  <a:lnTo>
                    <a:pt x="3136940" y="32015"/>
                  </a:lnTo>
                  <a:lnTo>
                    <a:pt x="3177755" y="49272"/>
                  </a:lnTo>
                  <a:lnTo>
                    <a:pt x="3216674" y="69868"/>
                  </a:lnTo>
                  <a:lnTo>
                    <a:pt x="3253518" y="93624"/>
                  </a:lnTo>
                  <a:lnTo>
                    <a:pt x="3288105" y="120359"/>
                  </a:lnTo>
                  <a:lnTo>
                    <a:pt x="3320256" y="149891"/>
                  </a:lnTo>
                  <a:lnTo>
                    <a:pt x="3349788" y="182042"/>
                  </a:lnTo>
                  <a:lnTo>
                    <a:pt x="3376523" y="216629"/>
                  </a:lnTo>
                  <a:lnTo>
                    <a:pt x="3400279" y="253473"/>
                  </a:lnTo>
                  <a:lnTo>
                    <a:pt x="3420875" y="292392"/>
                  </a:lnTo>
                  <a:lnTo>
                    <a:pt x="3438132" y="333207"/>
                  </a:lnTo>
                  <a:lnTo>
                    <a:pt x="3451868" y="375737"/>
                  </a:lnTo>
                  <a:lnTo>
                    <a:pt x="3461903" y="419801"/>
                  </a:lnTo>
                  <a:lnTo>
                    <a:pt x="3468056" y="465219"/>
                  </a:lnTo>
                  <a:lnTo>
                    <a:pt x="3470148" y="511810"/>
                  </a:lnTo>
                  <a:lnTo>
                    <a:pt x="3470148" y="2559037"/>
                  </a:lnTo>
                  <a:lnTo>
                    <a:pt x="3468056" y="2605624"/>
                  </a:lnTo>
                  <a:lnTo>
                    <a:pt x="3461903" y="2651039"/>
                  </a:lnTo>
                  <a:lnTo>
                    <a:pt x="3451868" y="2695101"/>
                  </a:lnTo>
                  <a:lnTo>
                    <a:pt x="3438132" y="2737630"/>
                  </a:lnTo>
                  <a:lnTo>
                    <a:pt x="3420875" y="2778445"/>
                  </a:lnTo>
                  <a:lnTo>
                    <a:pt x="3400279" y="2817366"/>
                  </a:lnTo>
                  <a:lnTo>
                    <a:pt x="3376523" y="2854211"/>
                  </a:lnTo>
                  <a:lnTo>
                    <a:pt x="3349788" y="2888800"/>
                  </a:lnTo>
                  <a:lnTo>
                    <a:pt x="3320256" y="2920952"/>
                  </a:lnTo>
                  <a:lnTo>
                    <a:pt x="3288105" y="2950487"/>
                  </a:lnTo>
                  <a:lnTo>
                    <a:pt x="3253518" y="2977224"/>
                  </a:lnTo>
                  <a:lnTo>
                    <a:pt x="3216674" y="3000982"/>
                  </a:lnTo>
                  <a:lnTo>
                    <a:pt x="3177755" y="3021580"/>
                  </a:lnTo>
                  <a:lnTo>
                    <a:pt x="3136940" y="3038839"/>
                  </a:lnTo>
                  <a:lnTo>
                    <a:pt x="3094410" y="3052577"/>
                  </a:lnTo>
                  <a:lnTo>
                    <a:pt x="3050346" y="3062614"/>
                  </a:lnTo>
                  <a:lnTo>
                    <a:pt x="3004928" y="3068768"/>
                  </a:lnTo>
                  <a:lnTo>
                    <a:pt x="2958338" y="3070860"/>
                  </a:lnTo>
                  <a:lnTo>
                    <a:pt x="511810" y="3070860"/>
                  </a:lnTo>
                  <a:lnTo>
                    <a:pt x="465219" y="3068768"/>
                  </a:lnTo>
                  <a:lnTo>
                    <a:pt x="419801" y="3062614"/>
                  </a:lnTo>
                  <a:lnTo>
                    <a:pt x="375737" y="3052577"/>
                  </a:lnTo>
                  <a:lnTo>
                    <a:pt x="333207" y="3038839"/>
                  </a:lnTo>
                  <a:lnTo>
                    <a:pt x="292392" y="3021580"/>
                  </a:lnTo>
                  <a:lnTo>
                    <a:pt x="253473" y="3000982"/>
                  </a:lnTo>
                  <a:lnTo>
                    <a:pt x="216629" y="2977224"/>
                  </a:lnTo>
                  <a:lnTo>
                    <a:pt x="182042" y="2950487"/>
                  </a:lnTo>
                  <a:lnTo>
                    <a:pt x="149891" y="2920952"/>
                  </a:lnTo>
                  <a:lnTo>
                    <a:pt x="120359" y="2888800"/>
                  </a:lnTo>
                  <a:lnTo>
                    <a:pt x="93624" y="2854211"/>
                  </a:lnTo>
                  <a:lnTo>
                    <a:pt x="69868" y="2817366"/>
                  </a:lnTo>
                  <a:lnTo>
                    <a:pt x="49272" y="2778445"/>
                  </a:lnTo>
                  <a:lnTo>
                    <a:pt x="32015" y="2737630"/>
                  </a:lnTo>
                  <a:lnTo>
                    <a:pt x="18279" y="2695101"/>
                  </a:lnTo>
                  <a:lnTo>
                    <a:pt x="8244" y="2651039"/>
                  </a:lnTo>
                  <a:lnTo>
                    <a:pt x="2091" y="2605624"/>
                  </a:lnTo>
                  <a:lnTo>
                    <a:pt x="0" y="2559037"/>
                  </a:lnTo>
                  <a:lnTo>
                    <a:pt x="0" y="51181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3191" y="3038855"/>
              <a:ext cx="3695700" cy="32964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7491" y="3153155"/>
              <a:ext cx="3470909" cy="307162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8128253" y="3153917"/>
              <a:ext cx="3470275" cy="3070860"/>
            </a:xfrm>
            <a:custGeom>
              <a:avLst/>
              <a:gdLst/>
              <a:ahLst/>
              <a:cxnLst/>
              <a:rect l="l" t="t" r="r" b="b"/>
              <a:pathLst>
                <a:path w="3470275" h="3070860">
                  <a:moveTo>
                    <a:pt x="0" y="511810"/>
                  </a:moveTo>
                  <a:lnTo>
                    <a:pt x="2091" y="465219"/>
                  </a:lnTo>
                  <a:lnTo>
                    <a:pt x="8244" y="419801"/>
                  </a:lnTo>
                  <a:lnTo>
                    <a:pt x="18279" y="375737"/>
                  </a:lnTo>
                  <a:lnTo>
                    <a:pt x="32015" y="333207"/>
                  </a:lnTo>
                  <a:lnTo>
                    <a:pt x="49272" y="292392"/>
                  </a:lnTo>
                  <a:lnTo>
                    <a:pt x="69868" y="253473"/>
                  </a:lnTo>
                  <a:lnTo>
                    <a:pt x="93624" y="216629"/>
                  </a:lnTo>
                  <a:lnTo>
                    <a:pt x="120359" y="182042"/>
                  </a:lnTo>
                  <a:lnTo>
                    <a:pt x="149891" y="149891"/>
                  </a:lnTo>
                  <a:lnTo>
                    <a:pt x="182042" y="120359"/>
                  </a:lnTo>
                  <a:lnTo>
                    <a:pt x="216629" y="93624"/>
                  </a:lnTo>
                  <a:lnTo>
                    <a:pt x="253473" y="69868"/>
                  </a:lnTo>
                  <a:lnTo>
                    <a:pt x="292392" y="49272"/>
                  </a:lnTo>
                  <a:lnTo>
                    <a:pt x="333207" y="32015"/>
                  </a:lnTo>
                  <a:lnTo>
                    <a:pt x="375737" y="18279"/>
                  </a:lnTo>
                  <a:lnTo>
                    <a:pt x="419801" y="8244"/>
                  </a:lnTo>
                  <a:lnTo>
                    <a:pt x="465219" y="2091"/>
                  </a:lnTo>
                  <a:lnTo>
                    <a:pt x="511810" y="0"/>
                  </a:lnTo>
                  <a:lnTo>
                    <a:pt x="2958338" y="0"/>
                  </a:lnTo>
                  <a:lnTo>
                    <a:pt x="3004928" y="2091"/>
                  </a:lnTo>
                  <a:lnTo>
                    <a:pt x="3050346" y="8244"/>
                  </a:lnTo>
                  <a:lnTo>
                    <a:pt x="3094410" y="18279"/>
                  </a:lnTo>
                  <a:lnTo>
                    <a:pt x="3136940" y="32015"/>
                  </a:lnTo>
                  <a:lnTo>
                    <a:pt x="3177755" y="49272"/>
                  </a:lnTo>
                  <a:lnTo>
                    <a:pt x="3216674" y="69868"/>
                  </a:lnTo>
                  <a:lnTo>
                    <a:pt x="3253518" y="93624"/>
                  </a:lnTo>
                  <a:lnTo>
                    <a:pt x="3288105" y="120359"/>
                  </a:lnTo>
                  <a:lnTo>
                    <a:pt x="3320256" y="149891"/>
                  </a:lnTo>
                  <a:lnTo>
                    <a:pt x="3349788" y="182042"/>
                  </a:lnTo>
                  <a:lnTo>
                    <a:pt x="3376523" y="216629"/>
                  </a:lnTo>
                  <a:lnTo>
                    <a:pt x="3400279" y="253473"/>
                  </a:lnTo>
                  <a:lnTo>
                    <a:pt x="3420875" y="292392"/>
                  </a:lnTo>
                  <a:lnTo>
                    <a:pt x="3438132" y="333207"/>
                  </a:lnTo>
                  <a:lnTo>
                    <a:pt x="3451868" y="375737"/>
                  </a:lnTo>
                  <a:lnTo>
                    <a:pt x="3461903" y="419801"/>
                  </a:lnTo>
                  <a:lnTo>
                    <a:pt x="3468056" y="465219"/>
                  </a:lnTo>
                  <a:lnTo>
                    <a:pt x="3470148" y="511810"/>
                  </a:lnTo>
                  <a:lnTo>
                    <a:pt x="3470148" y="2559037"/>
                  </a:lnTo>
                  <a:lnTo>
                    <a:pt x="3468056" y="2605624"/>
                  </a:lnTo>
                  <a:lnTo>
                    <a:pt x="3461903" y="2651039"/>
                  </a:lnTo>
                  <a:lnTo>
                    <a:pt x="3451868" y="2695101"/>
                  </a:lnTo>
                  <a:lnTo>
                    <a:pt x="3438132" y="2737630"/>
                  </a:lnTo>
                  <a:lnTo>
                    <a:pt x="3420875" y="2778445"/>
                  </a:lnTo>
                  <a:lnTo>
                    <a:pt x="3400279" y="2817366"/>
                  </a:lnTo>
                  <a:lnTo>
                    <a:pt x="3376523" y="2854211"/>
                  </a:lnTo>
                  <a:lnTo>
                    <a:pt x="3349788" y="2888800"/>
                  </a:lnTo>
                  <a:lnTo>
                    <a:pt x="3320256" y="2920952"/>
                  </a:lnTo>
                  <a:lnTo>
                    <a:pt x="3288105" y="2950487"/>
                  </a:lnTo>
                  <a:lnTo>
                    <a:pt x="3253518" y="2977224"/>
                  </a:lnTo>
                  <a:lnTo>
                    <a:pt x="3216674" y="3000982"/>
                  </a:lnTo>
                  <a:lnTo>
                    <a:pt x="3177755" y="3021580"/>
                  </a:lnTo>
                  <a:lnTo>
                    <a:pt x="3136940" y="3038839"/>
                  </a:lnTo>
                  <a:lnTo>
                    <a:pt x="3094410" y="3052577"/>
                  </a:lnTo>
                  <a:lnTo>
                    <a:pt x="3050346" y="3062614"/>
                  </a:lnTo>
                  <a:lnTo>
                    <a:pt x="3004928" y="3068768"/>
                  </a:lnTo>
                  <a:lnTo>
                    <a:pt x="2958338" y="3070860"/>
                  </a:lnTo>
                  <a:lnTo>
                    <a:pt x="511810" y="3070860"/>
                  </a:lnTo>
                  <a:lnTo>
                    <a:pt x="465219" y="3068768"/>
                  </a:lnTo>
                  <a:lnTo>
                    <a:pt x="419801" y="3062614"/>
                  </a:lnTo>
                  <a:lnTo>
                    <a:pt x="375737" y="3052577"/>
                  </a:lnTo>
                  <a:lnTo>
                    <a:pt x="333207" y="3038839"/>
                  </a:lnTo>
                  <a:lnTo>
                    <a:pt x="292392" y="3021580"/>
                  </a:lnTo>
                  <a:lnTo>
                    <a:pt x="253473" y="3000982"/>
                  </a:lnTo>
                  <a:lnTo>
                    <a:pt x="216629" y="2977224"/>
                  </a:lnTo>
                  <a:lnTo>
                    <a:pt x="182042" y="2950487"/>
                  </a:lnTo>
                  <a:lnTo>
                    <a:pt x="149891" y="2920952"/>
                  </a:lnTo>
                  <a:lnTo>
                    <a:pt x="120359" y="2888800"/>
                  </a:lnTo>
                  <a:lnTo>
                    <a:pt x="93624" y="2854211"/>
                  </a:lnTo>
                  <a:lnTo>
                    <a:pt x="69868" y="2817366"/>
                  </a:lnTo>
                  <a:lnTo>
                    <a:pt x="49272" y="2778445"/>
                  </a:lnTo>
                  <a:lnTo>
                    <a:pt x="32015" y="2737630"/>
                  </a:lnTo>
                  <a:lnTo>
                    <a:pt x="18279" y="2695101"/>
                  </a:lnTo>
                  <a:lnTo>
                    <a:pt x="8244" y="2651039"/>
                  </a:lnTo>
                  <a:lnTo>
                    <a:pt x="2091" y="2605624"/>
                  </a:lnTo>
                  <a:lnTo>
                    <a:pt x="0" y="2559037"/>
                  </a:lnTo>
                  <a:lnTo>
                    <a:pt x="0" y="51181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1344" y="307847"/>
              <a:ext cx="5212080" cy="206349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11754" y="613105"/>
            <a:ext cx="387096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b="0">
                <a:latin typeface="Carlito"/>
                <a:cs typeface="Carlito"/>
              </a:rPr>
              <a:t>Cool </a:t>
            </a:r>
            <a:r>
              <a:rPr dirty="0" sz="6600" spc="-10" b="0">
                <a:latin typeface="Carlito"/>
                <a:cs typeface="Carlito"/>
              </a:rPr>
              <a:t>Colors</a:t>
            </a:r>
            <a:endParaRPr sz="6600">
              <a:latin typeface="Carlito"/>
              <a:cs typeface="Carli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141475" y="3261359"/>
            <a:ext cx="1984375" cy="1984375"/>
            <a:chOff x="1141475" y="3261359"/>
            <a:chExt cx="1984375" cy="1984375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475" y="3261359"/>
              <a:ext cx="1984375" cy="198437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486369" y="3905503"/>
              <a:ext cx="1320165" cy="734060"/>
            </a:xfrm>
            <a:custGeom>
              <a:avLst/>
              <a:gdLst/>
              <a:ahLst/>
              <a:cxnLst/>
              <a:rect l="l" t="t" r="r" b="b"/>
              <a:pathLst>
                <a:path w="1320164" h="734060">
                  <a:moveTo>
                    <a:pt x="529158" y="661746"/>
                  </a:moveTo>
                  <a:lnTo>
                    <a:pt x="517779" y="620204"/>
                  </a:lnTo>
                  <a:lnTo>
                    <a:pt x="489877" y="594258"/>
                  </a:lnTo>
                  <a:lnTo>
                    <a:pt x="459181" y="585901"/>
                  </a:lnTo>
                  <a:lnTo>
                    <a:pt x="443014" y="586968"/>
                  </a:lnTo>
                  <a:lnTo>
                    <a:pt x="441871" y="570865"/>
                  </a:lnTo>
                  <a:lnTo>
                    <a:pt x="438492" y="556691"/>
                  </a:lnTo>
                  <a:lnTo>
                    <a:pt x="420306" y="524256"/>
                  </a:lnTo>
                  <a:lnTo>
                    <a:pt x="392074" y="502107"/>
                  </a:lnTo>
                  <a:lnTo>
                    <a:pt x="357593" y="492150"/>
                  </a:lnTo>
                  <a:lnTo>
                    <a:pt x="320662" y="496341"/>
                  </a:lnTo>
                  <a:lnTo>
                    <a:pt x="303009" y="472008"/>
                  </a:lnTo>
                  <a:lnTo>
                    <a:pt x="280009" y="453440"/>
                  </a:lnTo>
                  <a:lnTo>
                    <a:pt x="252996" y="441439"/>
                  </a:lnTo>
                  <a:lnTo>
                    <a:pt x="223304" y="436816"/>
                  </a:lnTo>
                  <a:lnTo>
                    <a:pt x="178968" y="444779"/>
                  </a:lnTo>
                  <a:lnTo>
                    <a:pt x="142392" y="468325"/>
                  </a:lnTo>
                  <a:lnTo>
                    <a:pt x="117309" y="503859"/>
                  </a:lnTo>
                  <a:lnTo>
                    <a:pt x="107442" y="547839"/>
                  </a:lnTo>
                  <a:lnTo>
                    <a:pt x="65862" y="550824"/>
                  </a:lnTo>
                  <a:lnTo>
                    <a:pt x="34150" y="567753"/>
                  </a:lnTo>
                  <a:lnTo>
                    <a:pt x="11099" y="595325"/>
                  </a:lnTo>
                  <a:lnTo>
                    <a:pt x="0" y="630885"/>
                  </a:lnTo>
                  <a:lnTo>
                    <a:pt x="3568" y="667956"/>
                  </a:lnTo>
                  <a:lnTo>
                    <a:pt x="20485" y="699681"/>
                  </a:lnTo>
                  <a:lnTo>
                    <a:pt x="48044" y="722744"/>
                  </a:lnTo>
                  <a:lnTo>
                    <a:pt x="83578" y="733844"/>
                  </a:lnTo>
                  <a:lnTo>
                    <a:pt x="458978" y="733844"/>
                  </a:lnTo>
                  <a:lnTo>
                    <a:pt x="480745" y="729386"/>
                  </a:lnTo>
                  <a:lnTo>
                    <a:pt x="499833" y="718934"/>
                  </a:lnTo>
                  <a:lnTo>
                    <a:pt x="515061" y="703389"/>
                  </a:lnTo>
                  <a:lnTo>
                    <a:pt x="525259" y="683641"/>
                  </a:lnTo>
                  <a:lnTo>
                    <a:pt x="529158" y="661746"/>
                  </a:lnTo>
                  <a:close/>
                </a:path>
                <a:path w="1320164" h="734060">
                  <a:moveTo>
                    <a:pt x="903097" y="346595"/>
                  </a:moveTo>
                  <a:lnTo>
                    <a:pt x="870839" y="312585"/>
                  </a:lnTo>
                  <a:lnTo>
                    <a:pt x="834859" y="284353"/>
                  </a:lnTo>
                  <a:lnTo>
                    <a:pt x="795870" y="262001"/>
                  </a:lnTo>
                  <a:lnTo>
                    <a:pt x="754557" y="245554"/>
                  </a:lnTo>
                  <a:lnTo>
                    <a:pt x="711606" y="235115"/>
                  </a:lnTo>
                  <a:lnTo>
                    <a:pt x="667689" y="230746"/>
                  </a:lnTo>
                  <a:lnTo>
                    <a:pt x="623519" y="232498"/>
                  </a:lnTo>
                  <a:lnTo>
                    <a:pt x="579780" y="240461"/>
                  </a:lnTo>
                  <a:lnTo>
                    <a:pt x="537146" y="254685"/>
                  </a:lnTo>
                  <a:lnTo>
                    <a:pt x="496316" y="275247"/>
                  </a:lnTo>
                  <a:lnTo>
                    <a:pt x="457987" y="302221"/>
                  </a:lnTo>
                  <a:lnTo>
                    <a:pt x="427786" y="330454"/>
                  </a:lnTo>
                  <a:lnTo>
                    <a:pt x="401624" y="362242"/>
                  </a:lnTo>
                  <a:lnTo>
                    <a:pt x="379806" y="397154"/>
                  </a:lnTo>
                  <a:lnTo>
                    <a:pt x="362648" y="434771"/>
                  </a:lnTo>
                  <a:lnTo>
                    <a:pt x="377088" y="436727"/>
                  </a:lnTo>
                  <a:lnTo>
                    <a:pt x="391248" y="440055"/>
                  </a:lnTo>
                  <a:lnTo>
                    <a:pt x="405015" y="444728"/>
                  </a:lnTo>
                  <a:lnTo>
                    <a:pt x="418287" y="450735"/>
                  </a:lnTo>
                  <a:lnTo>
                    <a:pt x="439534" y="409117"/>
                  </a:lnTo>
                  <a:lnTo>
                    <a:pt x="467042" y="372973"/>
                  </a:lnTo>
                  <a:lnTo>
                    <a:pt x="499859" y="342709"/>
                  </a:lnTo>
                  <a:lnTo>
                    <a:pt x="537032" y="318731"/>
                  </a:lnTo>
                  <a:lnTo>
                    <a:pt x="577608" y="301434"/>
                  </a:lnTo>
                  <a:lnTo>
                    <a:pt x="620649" y="291236"/>
                  </a:lnTo>
                  <a:lnTo>
                    <a:pt x="665200" y="288531"/>
                  </a:lnTo>
                  <a:lnTo>
                    <a:pt x="710298" y="293738"/>
                  </a:lnTo>
                  <a:lnTo>
                    <a:pt x="755015" y="307263"/>
                  </a:lnTo>
                  <a:lnTo>
                    <a:pt x="815568" y="341769"/>
                  </a:lnTo>
                  <a:lnTo>
                    <a:pt x="864997" y="391185"/>
                  </a:lnTo>
                  <a:lnTo>
                    <a:pt x="873074" y="378841"/>
                  </a:lnTo>
                  <a:lnTo>
                    <a:pt x="882142" y="367258"/>
                  </a:lnTo>
                  <a:lnTo>
                    <a:pt x="892175" y="356489"/>
                  </a:lnTo>
                  <a:lnTo>
                    <a:pt x="903097" y="346595"/>
                  </a:lnTo>
                  <a:close/>
                </a:path>
                <a:path w="1320164" h="734060">
                  <a:moveTo>
                    <a:pt x="1017549" y="307314"/>
                  </a:moveTo>
                  <a:lnTo>
                    <a:pt x="989368" y="269608"/>
                  </a:lnTo>
                  <a:lnTo>
                    <a:pt x="957922" y="235813"/>
                  </a:lnTo>
                  <a:lnTo>
                    <a:pt x="923607" y="206044"/>
                  </a:lnTo>
                  <a:lnTo>
                    <a:pt x="886764" y="180340"/>
                  </a:lnTo>
                  <a:lnTo>
                    <a:pt x="847763" y="158800"/>
                  </a:lnTo>
                  <a:lnTo>
                    <a:pt x="806970" y="141478"/>
                  </a:lnTo>
                  <a:lnTo>
                    <a:pt x="764743" y="128447"/>
                  </a:lnTo>
                  <a:lnTo>
                    <a:pt x="721461" y="119799"/>
                  </a:lnTo>
                  <a:lnTo>
                    <a:pt x="677481" y="115595"/>
                  </a:lnTo>
                  <a:lnTo>
                    <a:pt x="633171" y="115900"/>
                  </a:lnTo>
                  <a:lnTo>
                    <a:pt x="588886" y="120789"/>
                  </a:lnTo>
                  <a:lnTo>
                    <a:pt x="545007" y="130352"/>
                  </a:lnTo>
                  <a:lnTo>
                    <a:pt x="501878" y="144653"/>
                  </a:lnTo>
                  <a:lnTo>
                    <a:pt x="459879" y="163753"/>
                  </a:lnTo>
                  <a:lnTo>
                    <a:pt x="419379" y="187744"/>
                  </a:lnTo>
                  <a:lnTo>
                    <a:pt x="378345" y="218808"/>
                  </a:lnTo>
                  <a:lnTo>
                    <a:pt x="341490" y="254355"/>
                  </a:lnTo>
                  <a:lnTo>
                    <a:pt x="309156" y="293941"/>
                  </a:lnTo>
                  <a:lnTo>
                    <a:pt x="281686" y="337146"/>
                  </a:lnTo>
                  <a:lnTo>
                    <a:pt x="259422" y="383565"/>
                  </a:lnTo>
                  <a:lnTo>
                    <a:pt x="286880" y="392391"/>
                  </a:lnTo>
                  <a:lnTo>
                    <a:pt x="312470" y="405714"/>
                  </a:lnTo>
                  <a:lnTo>
                    <a:pt x="334441" y="360629"/>
                  </a:lnTo>
                  <a:lnTo>
                    <a:pt x="361784" y="319519"/>
                  </a:lnTo>
                  <a:lnTo>
                    <a:pt x="393941" y="282740"/>
                  </a:lnTo>
                  <a:lnTo>
                    <a:pt x="430403" y="250634"/>
                  </a:lnTo>
                  <a:lnTo>
                    <a:pt x="470636" y="223570"/>
                  </a:lnTo>
                  <a:lnTo>
                    <a:pt x="514121" y="201891"/>
                  </a:lnTo>
                  <a:lnTo>
                    <a:pt x="560298" y="185978"/>
                  </a:lnTo>
                  <a:lnTo>
                    <a:pt x="608660" y="176161"/>
                  </a:lnTo>
                  <a:lnTo>
                    <a:pt x="658685" y="172808"/>
                  </a:lnTo>
                  <a:lnTo>
                    <a:pt x="707682" y="176072"/>
                  </a:lnTo>
                  <a:lnTo>
                    <a:pt x="755319" y="185597"/>
                  </a:lnTo>
                  <a:lnTo>
                    <a:pt x="801065" y="201117"/>
                  </a:lnTo>
                  <a:lnTo>
                    <a:pt x="844334" y="222351"/>
                  </a:lnTo>
                  <a:lnTo>
                    <a:pt x="884593" y="249034"/>
                  </a:lnTo>
                  <a:lnTo>
                    <a:pt x="921283" y="280898"/>
                  </a:lnTo>
                  <a:lnTo>
                    <a:pt x="953858" y="317677"/>
                  </a:lnTo>
                  <a:lnTo>
                    <a:pt x="981481" y="310095"/>
                  </a:lnTo>
                  <a:lnTo>
                    <a:pt x="1017549" y="307314"/>
                  </a:lnTo>
                  <a:close/>
                </a:path>
                <a:path w="1320164" h="734060">
                  <a:moveTo>
                    <a:pt x="1174242" y="366153"/>
                  </a:moveTo>
                  <a:lnTo>
                    <a:pt x="1156766" y="322300"/>
                  </a:lnTo>
                  <a:lnTo>
                    <a:pt x="1135989" y="280784"/>
                  </a:lnTo>
                  <a:lnTo>
                    <a:pt x="1112100" y="241719"/>
                  </a:lnTo>
                  <a:lnTo>
                    <a:pt x="1085316" y="205193"/>
                  </a:lnTo>
                  <a:lnTo>
                    <a:pt x="1055852" y="171310"/>
                  </a:lnTo>
                  <a:lnTo>
                    <a:pt x="1023899" y="140169"/>
                  </a:lnTo>
                  <a:lnTo>
                    <a:pt x="989672" y="111874"/>
                  </a:lnTo>
                  <a:lnTo>
                    <a:pt x="953401" y="86525"/>
                  </a:lnTo>
                  <a:lnTo>
                    <a:pt x="915263" y="64223"/>
                  </a:lnTo>
                  <a:lnTo>
                    <a:pt x="875487" y="45059"/>
                  </a:lnTo>
                  <a:lnTo>
                    <a:pt x="834275" y="29146"/>
                  </a:lnTo>
                  <a:lnTo>
                    <a:pt x="791845" y="16586"/>
                  </a:lnTo>
                  <a:lnTo>
                    <a:pt x="748398" y="7480"/>
                  </a:lnTo>
                  <a:lnTo>
                    <a:pt x="704138" y="1917"/>
                  </a:lnTo>
                  <a:lnTo>
                    <a:pt x="659282" y="0"/>
                  </a:lnTo>
                  <a:lnTo>
                    <a:pt x="614045" y="1828"/>
                  </a:lnTo>
                  <a:lnTo>
                    <a:pt x="568617" y="7518"/>
                  </a:lnTo>
                  <a:lnTo>
                    <a:pt x="523214" y="17157"/>
                  </a:lnTo>
                  <a:lnTo>
                    <a:pt x="478066" y="30848"/>
                  </a:lnTo>
                  <a:lnTo>
                    <a:pt x="432612" y="49098"/>
                  </a:lnTo>
                  <a:lnTo>
                    <a:pt x="389356" y="71132"/>
                  </a:lnTo>
                  <a:lnTo>
                    <a:pt x="348500" y="96735"/>
                  </a:lnTo>
                  <a:lnTo>
                    <a:pt x="310222" y="125704"/>
                  </a:lnTo>
                  <a:lnTo>
                    <a:pt x="274726" y="157822"/>
                  </a:lnTo>
                  <a:lnTo>
                    <a:pt x="242201" y="192900"/>
                  </a:lnTo>
                  <a:lnTo>
                    <a:pt x="212839" y="230720"/>
                  </a:lnTo>
                  <a:lnTo>
                    <a:pt x="186829" y="271081"/>
                  </a:lnTo>
                  <a:lnTo>
                    <a:pt x="164376" y="313753"/>
                  </a:lnTo>
                  <a:lnTo>
                    <a:pt x="145669" y="358559"/>
                  </a:lnTo>
                  <a:lnTo>
                    <a:pt x="130886" y="405282"/>
                  </a:lnTo>
                  <a:lnTo>
                    <a:pt x="154978" y="392722"/>
                  </a:lnTo>
                  <a:lnTo>
                    <a:pt x="198882" y="380822"/>
                  </a:lnTo>
                  <a:lnTo>
                    <a:pt x="217043" y="337299"/>
                  </a:lnTo>
                  <a:lnTo>
                    <a:pt x="238975" y="296227"/>
                  </a:lnTo>
                  <a:lnTo>
                    <a:pt x="264452" y="257810"/>
                  </a:lnTo>
                  <a:lnTo>
                    <a:pt x="293204" y="222211"/>
                  </a:lnTo>
                  <a:lnTo>
                    <a:pt x="325005" y="189611"/>
                  </a:lnTo>
                  <a:lnTo>
                    <a:pt x="359587" y="160185"/>
                  </a:lnTo>
                  <a:lnTo>
                    <a:pt x="396709" y="134099"/>
                  </a:lnTo>
                  <a:lnTo>
                    <a:pt x="436118" y="111544"/>
                  </a:lnTo>
                  <a:lnTo>
                    <a:pt x="477558" y="92684"/>
                  </a:lnTo>
                  <a:lnTo>
                    <a:pt x="520788" y="77685"/>
                  </a:lnTo>
                  <a:lnTo>
                    <a:pt x="565543" y="66751"/>
                  </a:lnTo>
                  <a:lnTo>
                    <a:pt x="611593" y="60045"/>
                  </a:lnTo>
                  <a:lnTo>
                    <a:pt x="658685" y="57734"/>
                  </a:lnTo>
                  <a:lnTo>
                    <a:pt x="708901" y="60325"/>
                  </a:lnTo>
                  <a:lnTo>
                    <a:pt x="758012" y="67957"/>
                  </a:lnTo>
                  <a:lnTo>
                    <a:pt x="805675" y="80416"/>
                  </a:lnTo>
                  <a:lnTo>
                    <a:pt x="851573" y="97497"/>
                  </a:lnTo>
                  <a:lnTo>
                    <a:pt x="895400" y="118999"/>
                  </a:lnTo>
                  <a:lnTo>
                    <a:pt x="936815" y="144741"/>
                  </a:lnTo>
                  <a:lnTo>
                    <a:pt x="975512" y="174510"/>
                  </a:lnTo>
                  <a:lnTo>
                    <a:pt x="1011161" y="208114"/>
                  </a:lnTo>
                  <a:lnTo>
                    <a:pt x="1043432" y="245338"/>
                  </a:lnTo>
                  <a:lnTo>
                    <a:pt x="1072032" y="286004"/>
                  </a:lnTo>
                  <a:lnTo>
                    <a:pt x="1096619" y="329907"/>
                  </a:lnTo>
                  <a:lnTo>
                    <a:pt x="1128077" y="353034"/>
                  </a:lnTo>
                  <a:lnTo>
                    <a:pt x="1137310" y="362267"/>
                  </a:lnTo>
                  <a:lnTo>
                    <a:pt x="1174242" y="366153"/>
                  </a:lnTo>
                  <a:close/>
                </a:path>
                <a:path w="1320164" h="734060">
                  <a:moveTo>
                    <a:pt x="1319809" y="583565"/>
                  </a:moveTo>
                  <a:lnTo>
                    <a:pt x="1304544" y="542315"/>
                  </a:lnTo>
                  <a:lnTo>
                    <a:pt x="1265885" y="516382"/>
                  </a:lnTo>
                  <a:lnTo>
                    <a:pt x="1249997" y="513918"/>
                  </a:lnTo>
                  <a:lnTo>
                    <a:pt x="1233779" y="515048"/>
                  </a:lnTo>
                  <a:lnTo>
                    <a:pt x="1226426" y="477012"/>
                  </a:lnTo>
                  <a:lnTo>
                    <a:pt x="1206360" y="447230"/>
                  </a:lnTo>
                  <a:lnTo>
                    <a:pt x="1176616" y="427151"/>
                  </a:lnTo>
                  <a:lnTo>
                    <a:pt x="1140206" y="419785"/>
                  </a:lnTo>
                  <a:lnTo>
                    <a:pt x="1125486" y="420954"/>
                  </a:lnTo>
                  <a:lnTo>
                    <a:pt x="1111148" y="424421"/>
                  </a:lnTo>
                  <a:lnTo>
                    <a:pt x="1082319" y="389788"/>
                  </a:lnTo>
                  <a:lnTo>
                    <a:pt x="1043787" y="369608"/>
                  </a:lnTo>
                  <a:lnTo>
                    <a:pt x="1000506" y="365353"/>
                  </a:lnTo>
                  <a:lnTo>
                    <a:pt x="957427" y="378498"/>
                  </a:lnTo>
                  <a:lnTo>
                    <a:pt x="933107" y="396163"/>
                  </a:lnTo>
                  <a:lnTo>
                    <a:pt x="914539" y="419176"/>
                  </a:lnTo>
                  <a:lnTo>
                    <a:pt x="902538" y="446201"/>
                  </a:lnTo>
                  <a:lnTo>
                    <a:pt x="897928" y="475919"/>
                  </a:lnTo>
                  <a:lnTo>
                    <a:pt x="860729" y="477469"/>
                  </a:lnTo>
                  <a:lnTo>
                    <a:pt x="828154" y="492645"/>
                  </a:lnTo>
                  <a:lnTo>
                    <a:pt x="803643" y="518934"/>
                  </a:lnTo>
                  <a:lnTo>
                    <a:pt x="790638" y="553834"/>
                  </a:lnTo>
                  <a:lnTo>
                    <a:pt x="792200" y="591045"/>
                  </a:lnTo>
                  <a:lnTo>
                    <a:pt x="807364" y="623646"/>
                  </a:lnTo>
                  <a:lnTo>
                    <a:pt x="833628" y="648169"/>
                  </a:lnTo>
                  <a:lnTo>
                    <a:pt x="874344" y="661924"/>
                  </a:lnTo>
                  <a:lnTo>
                    <a:pt x="1249718" y="661924"/>
                  </a:lnTo>
                  <a:lnTo>
                    <a:pt x="1278280" y="654494"/>
                  </a:lnTo>
                  <a:lnTo>
                    <a:pt x="1300988" y="637273"/>
                  </a:lnTo>
                  <a:lnTo>
                    <a:pt x="1315580" y="612787"/>
                  </a:lnTo>
                  <a:lnTo>
                    <a:pt x="1319809" y="583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511935" y="4683378"/>
            <a:ext cx="99123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55">
                <a:solidFill>
                  <a:srgbClr val="FFFFFF"/>
                </a:solidFill>
                <a:latin typeface="Carlito"/>
                <a:cs typeface="Carlito"/>
              </a:rPr>
              <a:t>BLU </a:t>
            </a:r>
            <a:r>
              <a:rPr dirty="0" sz="4800" spc="-5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983479" y="3255264"/>
            <a:ext cx="1984375" cy="1984375"/>
            <a:chOff x="4983479" y="3255264"/>
            <a:chExt cx="1984375" cy="1984375"/>
          </a:xfrm>
        </p:grpSpPr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3479" y="3255264"/>
              <a:ext cx="1984375" cy="198437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426302" y="3726967"/>
              <a:ext cx="1092835" cy="1093470"/>
            </a:xfrm>
            <a:custGeom>
              <a:avLst/>
              <a:gdLst/>
              <a:ahLst/>
              <a:cxnLst/>
              <a:rect l="l" t="t" r="r" b="b"/>
              <a:pathLst>
                <a:path w="1092834" h="1093470">
                  <a:moveTo>
                    <a:pt x="1040936" y="914396"/>
                  </a:moveTo>
                  <a:lnTo>
                    <a:pt x="778675" y="914396"/>
                  </a:lnTo>
                  <a:lnTo>
                    <a:pt x="840235" y="975978"/>
                  </a:lnTo>
                  <a:lnTo>
                    <a:pt x="778675" y="1037560"/>
                  </a:lnTo>
                  <a:lnTo>
                    <a:pt x="771505" y="1048364"/>
                  </a:lnTo>
                  <a:lnTo>
                    <a:pt x="769116" y="1060661"/>
                  </a:lnTo>
                  <a:lnTo>
                    <a:pt x="771505" y="1072945"/>
                  </a:lnTo>
                  <a:lnTo>
                    <a:pt x="778675" y="1083749"/>
                  </a:lnTo>
                  <a:lnTo>
                    <a:pt x="789467" y="1090924"/>
                  </a:lnTo>
                  <a:lnTo>
                    <a:pt x="801747" y="1093316"/>
                  </a:lnTo>
                  <a:lnTo>
                    <a:pt x="814029" y="1090924"/>
                  </a:lnTo>
                  <a:lnTo>
                    <a:pt x="824827" y="1083749"/>
                  </a:lnTo>
                  <a:lnTo>
                    <a:pt x="886399" y="1022168"/>
                  </a:lnTo>
                  <a:lnTo>
                    <a:pt x="963331" y="1022168"/>
                  </a:lnTo>
                  <a:lnTo>
                    <a:pt x="1001803" y="983674"/>
                  </a:lnTo>
                  <a:lnTo>
                    <a:pt x="1031861" y="942215"/>
                  </a:lnTo>
                  <a:lnTo>
                    <a:pt x="1040936" y="914396"/>
                  </a:lnTo>
                  <a:close/>
                </a:path>
                <a:path w="1092834" h="1093470">
                  <a:moveTo>
                    <a:pt x="963331" y="1022168"/>
                  </a:moveTo>
                  <a:lnTo>
                    <a:pt x="886399" y="1022168"/>
                  </a:lnTo>
                  <a:lnTo>
                    <a:pt x="924859" y="1060661"/>
                  </a:lnTo>
                  <a:lnTo>
                    <a:pt x="963331" y="1022168"/>
                  </a:lnTo>
                  <a:close/>
                </a:path>
                <a:path w="1092834" h="1093470">
                  <a:moveTo>
                    <a:pt x="534995" y="0"/>
                  </a:moveTo>
                  <a:lnTo>
                    <a:pt x="485108" y="3214"/>
                  </a:lnTo>
                  <a:lnTo>
                    <a:pt x="435984" y="10972"/>
                  </a:lnTo>
                  <a:lnTo>
                    <a:pt x="387920" y="23166"/>
                  </a:lnTo>
                  <a:lnTo>
                    <a:pt x="341218" y="39690"/>
                  </a:lnTo>
                  <a:lnTo>
                    <a:pt x="296175" y="60437"/>
                  </a:lnTo>
                  <a:lnTo>
                    <a:pt x="253092" y="85299"/>
                  </a:lnTo>
                  <a:lnTo>
                    <a:pt x="212269" y="114170"/>
                  </a:lnTo>
                  <a:lnTo>
                    <a:pt x="174003" y="146944"/>
                  </a:lnTo>
                  <a:lnTo>
                    <a:pt x="140886" y="180518"/>
                  </a:lnTo>
                  <a:lnTo>
                    <a:pt x="111240" y="216190"/>
                  </a:lnTo>
                  <a:lnTo>
                    <a:pt x="85072" y="253727"/>
                  </a:lnTo>
                  <a:lnTo>
                    <a:pt x="62391" y="292897"/>
                  </a:lnTo>
                  <a:lnTo>
                    <a:pt x="43206" y="333469"/>
                  </a:lnTo>
                  <a:lnTo>
                    <a:pt x="27524" y="375212"/>
                  </a:lnTo>
                  <a:lnTo>
                    <a:pt x="15354" y="417893"/>
                  </a:lnTo>
                  <a:lnTo>
                    <a:pt x="6704" y="461280"/>
                  </a:lnTo>
                  <a:lnTo>
                    <a:pt x="1584" y="505143"/>
                  </a:lnTo>
                  <a:lnTo>
                    <a:pt x="0" y="549249"/>
                  </a:lnTo>
                  <a:lnTo>
                    <a:pt x="1961" y="593367"/>
                  </a:lnTo>
                  <a:lnTo>
                    <a:pt x="7476" y="637264"/>
                  </a:lnTo>
                  <a:lnTo>
                    <a:pt x="16552" y="680709"/>
                  </a:lnTo>
                  <a:lnTo>
                    <a:pt x="29199" y="723471"/>
                  </a:lnTo>
                  <a:lnTo>
                    <a:pt x="45425" y="765318"/>
                  </a:lnTo>
                  <a:lnTo>
                    <a:pt x="65237" y="806017"/>
                  </a:lnTo>
                  <a:lnTo>
                    <a:pt x="88645" y="845338"/>
                  </a:lnTo>
                  <a:lnTo>
                    <a:pt x="115656" y="883048"/>
                  </a:lnTo>
                  <a:lnTo>
                    <a:pt x="146279" y="918916"/>
                  </a:lnTo>
                  <a:lnTo>
                    <a:pt x="173664" y="946338"/>
                  </a:lnTo>
                  <a:lnTo>
                    <a:pt x="202889" y="971719"/>
                  </a:lnTo>
                  <a:lnTo>
                    <a:pt x="233836" y="994965"/>
                  </a:lnTo>
                  <a:lnTo>
                    <a:pt x="266391" y="1015982"/>
                  </a:lnTo>
                  <a:lnTo>
                    <a:pt x="310182" y="1034762"/>
                  </a:lnTo>
                  <a:lnTo>
                    <a:pt x="355791" y="1041157"/>
                  </a:lnTo>
                  <a:lnTo>
                    <a:pt x="400896" y="1035750"/>
                  </a:lnTo>
                  <a:lnTo>
                    <a:pt x="443176" y="1019126"/>
                  </a:lnTo>
                  <a:lnTo>
                    <a:pt x="480308" y="991871"/>
                  </a:lnTo>
                  <a:lnTo>
                    <a:pt x="509660" y="954959"/>
                  </a:lnTo>
                  <a:lnTo>
                    <a:pt x="356520" y="954959"/>
                  </a:lnTo>
                  <a:lnTo>
                    <a:pt x="332976" y="951549"/>
                  </a:lnTo>
                  <a:lnTo>
                    <a:pt x="271632" y="915771"/>
                  </a:lnTo>
                  <a:lnTo>
                    <a:pt x="235987" y="886417"/>
                  </a:lnTo>
                  <a:lnTo>
                    <a:pt x="203938" y="854127"/>
                  </a:lnTo>
                  <a:lnTo>
                    <a:pt x="175566" y="819218"/>
                  </a:lnTo>
                  <a:lnTo>
                    <a:pt x="150952" y="782008"/>
                  </a:lnTo>
                  <a:lnTo>
                    <a:pt x="130174" y="742813"/>
                  </a:lnTo>
                  <a:lnTo>
                    <a:pt x="113314" y="701950"/>
                  </a:lnTo>
                  <a:lnTo>
                    <a:pt x="100452" y="659736"/>
                  </a:lnTo>
                  <a:lnTo>
                    <a:pt x="91668" y="616488"/>
                  </a:lnTo>
                  <a:lnTo>
                    <a:pt x="87063" y="572727"/>
                  </a:lnTo>
                  <a:lnTo>
                    <a:pt x="86655" y="528157"/>
                  </a:lnTo>
                  <a:lnTo>
                    <a:pt x="90586" y="483709"/>
                  </a:lnTo>
                  <a:lnTo>
                    <a:pt x="98917" y="439493"/>
                  </a:lnTo>
                  <a:lnTo>
                    <a:pt x="111727" y="395828"/>
                  </a:lnTo>
                  <a:lnTo>
                    <a:pt x="129097" y="353031"/>
                  </a:lnTo>
                  <a:lnTo>
                    <a:pt x="151107" y="311418"/>
                  </a:lnTo>
                  <a:lnTo>
                    <a:pt x="188421" y="257808"/>
                  </a:lnTo>
                  <a:lnTo>
                    <a:pt x="232951" y="210024"/>
                  </a:lnTo>
                  <a:lnTo>
                    <a:pt x="269370" y="179195"/>
                  </a:lnTo>
                  <a:lnTo>
                    <a:pt x="308478" y="152543"/>
                  </a:lnTo>
                  <a:lnTo>
                    <a:pt x="349914" y="130195"/>
                  </a:lnTo>
                  <a:lnTo>
                    <a:pt x="393319" y="112278"/>
                  </a:lnTo>
                  <a:lnTo>
                    <a:pt x="438335" y="98918"/>
                  </a:lnTo>
                  <a:lnTo>
                    <a:pt x="484602" y="90242"/>
                  </a:lnTo>
                  <a:lnTo>
                    <a:pt x="531760" y="86376"/>
                  </a:lnTo>
                  <a:lnTo>
                    <a:pt x="839932" y="86376"/>
                  </a:lnTo>
                  <a:lnTo>
                    <a:pt x="806235" y="66217"/>
                  </a:lnTo>
                  <a:lnTo>
                    <a:pt x="765382" y="46177"/>
                  </a:lnTo>
                  <a:lnTo>
                    <a:pt x="722696" y="29508"/>
                  </a:lnTo>
                  <a:lnTo>
                    <a:pt x="678347" y="16381"/>
                  </a:lnTo>
                  <a:lnTo>
                    <a:pt x="632507" y="6966"/>
                  </a:lnTo>
                  <a:lnTo>
                    <a:pt x="585345" y="1435"/>
                  </a:lnTo>
                  <a:lnTo>
                    <a:pt x="534995" y="0"/>
                  </a:lnTo>
                  <a:close/>
                </a:path>
                <a:path w="1092834" h="1093470">
                  <a:moveTo>
                    <a:pt x="887001" y="704962"/>
                  </a:moveTo>
                  <a:lnTo>
                    <a:pt x="845140" y="710267"/>
                  </a:lnTo>
                  <a:lnTo>
                    <a:pt x="805766" y="726279"/>
                  </a:lnTo>
                  <a:lnTo>
                    <a:pt x="771103" y="752716"/>
                  </a:lnTo>
                  <a:lnTo>
                    <a:pt x="694039" y="829702"/>
                  </a:lnTo>
                  <a:lnTo>
                    <a:pt x="732511" y="868207"/>
                  </a:lnTo>
                  <a:lnTo>
                    <a:pt x="670964" y="929789"/>
                  </a:lnTo>
                  <a:lnTo>
                    <a:pt x="664015" y="940742"/>
                  </a:lnTo>
                  <a:lnTo>
                    <a:pt x="661876" y="953081"/>
                  </a:lnTo>
                  <a:lnTo>
                    <a:pt x="664517" y="965322"/>
                  </a:lnTo>
                  <a:lnTo>
                    <a:pt x="671910" y="975978"/>
                  </a:lnTo>
                  <a:lnTo>
                    <a:pt x="682532" y="982802"/>
                  </a:lnTo>
                  <a:lnTo>
                    <a:pt x="694523" y="985077"/>
                  </a:lnTo>
                  <a:lnTo>
                    <a:pt x="706512" y="982802"/>
                  </a:lnTo>
                  <a:lnTo>
                    <a:pt x="717127" y="975978"/>
                  </a:lnTo>
                  <a:lnTo>
                    <a:pt x="778675" y="914396"/>
                  </a:lnTo>
                  <a:lnTo>
                    <a:pt x="1040936" y="914396"/>
                  </a:lnTo>
                  <a:lnTo>
                    <a:pt x="1047386" y="894627"/>
                  </a:lnTo>
                  <a:lnTo>
                    <a:pt x="1047797" y="844564"/>
                  </a:lnTo>
                  <a:lnTo>
                    <a:pt x="1032511" y="795680"/>
                  </a:lnTo>
                  <a:lnTo>
                    <a:pt x="1053190" y="750398"/>
                  </a:lnTo>
                  <a:lnTo>
                    <a:pt x="1061181" y="727601"/>
                  </a:lnTo>
                  <a:lnTo>
                    <a:pt x="969286" y="727601"/>
                  </a:lnTo>
                  <a:lnTo>
                    <a:pt x="929125" y="710645"/>
                  </a:lnTo>
                  <a:lnTo>
                    <a:pt x="887001" y="704962"/>
                  </a:lnTo>
                  <a:close/>
                </a:path>
                <a:path w="1092834" h="1093470">
                  <a:moveTo>
                    <a:pt x="745038" y="470307"/>
                  </a:moveTo>
                  <a:lnTo>
                    <a:pt x="528940" y="470306"/>
                  </a:lnTo>
                  <a:lnTo>
                    <a:pt x="535767" y="472391"/>
                  </a:lnTo>
                  <a:lnTo>
                    <a:pt x="541252" y="476956"/>
                  </a:lnTo>
                  <a:lnTo>
                    <a:pt x="544450" y="483060"/>
                  </a:lnTo>
                  <a:lnTo>
                    <a:pt x="545128" y="489920"/>
                  </a:lnTo>
                  <a:lnTo>
                    <a:pt x="543051" y="496750"/>
                  </a:lnTo>
                  <a:lnTo>
                    <a:pt x="540743" y="501224"/>
                  </a:lnTo>
                  <a:lnTo>
                    <a:pt x="534714" y="513568"/>
                  </a:lnTo>
                  <a:lnTo>
                    <a:pt x="514380" y="559939"/>
                  </a:lnTo>
                  <a:lnTo>
                    <a:pt x="497646" y="607732"/>
                  </a:lnTo>
                  <a:lnTo>
                    <a:pt x="482824" y="656129"/>
                  </a:lnTo>
                  <a:lnTo>
                    <a:pt x="469930" y="705076"/>
                  </a:lnTo>
                  <a:lnTo>
                    <a:pt x="458978" y="754514"/>
                  </a:lnTo>
                  <a:lnTo>
                    <a:pt x="458978" y="754682"/>
                  </a:lnTo>
                  <a:lnTo>
                    <a:pt x="456954" y="765866"/>
                  </a:lnTo>
                  <a:lnTo>
                    <a:pt x="451983" y="803781"/>
                  </a:lnTo>
                  <a:lnTo>
                    <a:pt x="450855" y="836655"/>
                  </a:lnTo>
                  <a:lnTo>
                    <a:pt x="447389" y="877271"/>
                  </a:lnTo>
                  <a:lnTo>
                    <a:pt x="422337" y="928140"/>
                  </a:lnTo>
                  <a:lnTo>
                    <a:pt x="380136" y="952087"/>
                  </a:lnTo>
                  <a:lnTo>
                    <a:pt x="356520" y="954959"/>
                  </a:lnTo>
                  <a:lnTo>
                    <a:pt x="509660" y="954959"/>
                  </a:lnTo>
                  <a:lnTo>
                    <a:pt x="528713" y="910688"/>
                  </a:lnTo>
                  <a:lnTo>
                    <a:pt x="535108" y="863400"/>
                  </a:lnTo>
                  <a:lnTo>
                    <a:pt x="535591" y="825810"/>
                  </a:lnTo>
                  <a:lnTo>
                    <a:pt x="537423" y="796205"/>
                  </a:lnTo>
                  <a:lnTo>
                    <a:pt x="541173" y="772124"/>
                  </a:lnTo>
                  <a:lnTo>
                    <a:pt x="547412" y="751109"/>
                  </a:lnTo>
                  <a:lnTo>
                    <a:pt x="595947" y="741775"/>
                  </a:lnTo>
                  <a:lnTo>
                    <a:pt x="639978" y="720999"/>
                  </a:lnTo>
                  <a:lnTo>
                    <a:pt x="677547" y="690023"/>
                  </a:lnTo>
                  <a:lnTo>
                    <a:pt x="706692" y="650088"/>
                  </a:lnTo>
                  <a:lnTo>
                    <a:pt x="728031" y="605384"/>
                  </a:lnTo>
                  <a:lnTo>
                    <a:pt x="741124" y="561088"/>
                  </a:lnTo>
                  <a:lnTo>
                    <a:pt x="746713" y="517113"/>
                  </a:lnTo>
                  <a:lnTo>
                    <a:pt x="745543" y="473371"/>
                  </a:lnTo>
                  <a:lnTo>
                    <a:pt x="745038" y="470307"/>
                  </a:lnTo>
                  <a:close/>
                </a:path>
                <a:path w="1092834" h="1093470">
                  <a:moveTo>
                    <a:pt x="839932" y="86376"/>
                  </a:moveTo>
                  <a:lnTo>
                    <a:pt x="531760" y="86376"/>
                  </a:lnTo>
                  <a:lnTo>
                    <a:pt x="579450" y="87448"/>
                  </a:lnTo>
                  <a:lnTo>
                    <a:pt x="626155" y="93134"/>
                  </a:lnTo>
                  <a:lnTo>
                    <a:pt x="671182" y="103307"/>
                  </a:lnTo>
                  <a:lnTo>
                    <a:pt x="714317" y="117720"/>
                  </a:lnTo>
                  <a:lnTo>
                    <a:pt x="755345" y="136126"/>
                  </a:lnTo>
                  <a:lnTo>
                    <a:pt x="794052" y="158278"/>
                  </a:lnTo>
                  <a:lnTo>
                    <a:pt x="830225" y="183929"/>
                  </a:lnTo>
                  <a:lnTo>
                    <a:pt x="863648" y="212833"/>
                  </a:lnTo>
                  <a:lnTo>
                    <a:pt x="894109" y="244743"/>
                  </a:lnTo>
                  <a:lnTo>
                    <a:pt x="921393" y="279411"/>
                  </a:lnTo>
                  <a:lnTo>
                    <a:pt x="945285" y="316591"/>
                  </a:lnTo>
                  <a:lnTo>
                    <a:pt x="965572" y="356035"/>
                  </a:lnTo>
                  <a:lnTo>
                    <a:pt x="982040" y="397498"/>
                  </a:lnTo>
                  <a:lnTo>
                    <a:pt x="994474" y="440732"/>
                  </a:lnTo>
                  <a:lnTo>
                    <a:pt x="1002660" y="485490"/>
                  </a:lnTo>
                  <a:lnTo>
                    <a:pt x="1006385" y="531526"/>
                  </a:lnTo>
                  <a:lnTo>
                    <a:pt x="1005433" y="578592"/>
                  </a:lnTo>
                  <a:lnTo>
                    <a:pt x="1001108" y="616885"/>
                  </a:lnTo>
                  <a:lnTo>
                    <a:pt x="993609" y="654616"/>
                  </a:lnTo>
                  <a:lnTo>
                    <a:pt x="982986" y="691587"/>
                  </a:lnTo>
                  <a:lnTo>
                    <a:pt x="969286" y="727601"/>
                  </a:lnTo>
                  <a:lnTo>
                    <a:pt x="1061181" y="727601"/>
                  </a:lnTo>
                  <a:lnTo>
                    <a:pt x="1069588" y="703619"/>
                  </a:lnTo>
                  <a:lnTo>
                    <a:pt x="1081652" y="655642"/>
                  </a:lnTo>
                  <a:lnTo>
                    <a:pt x="1089327" y="606770"/>
                  </a:lnTo>
                  <a:lnTo>
                    <a:pt x="1092558" y="557302"/>
                  </a:lnTo>
                  <a:lnTo>
                    <a:pt x="1091291" y="507540"/>
                  </a:lnTo>
                  <a:lnTo>
                    <a:pt x="1085762" y="460355"/>
                  </a:lnTo>
                  <a:lnTo>
                    <a:pt x="1076349" y="414494"/>
                  </a:lnTo>
                  <a:lnTo>
                    <a:pt x="1063225" y="370127"/>
                  </a:lnTo>
                  <a:lnTo>
                    <a:pt x="1046559" y="327425"/>
                  </a:lnTo>
                  <a:lnTo>
                    <a:pt x="1026522" y="286558"/>
                  </a:lnTo>
                  <a:lnTo>
                    <a:pt x="1003285" y="247698"/>
                  </a:lnTo>
                  <a:lnTo>
                    <a:pt x="976964" y="210947"/>
                  </a:lnTo>
                  <a:lnTo>
                    <a:pt x="947896" y="176677"/>
                  </a:lnTo>
                  <a:lnTo>
                    <a:pt x="916085" y="144858"/>
                  </a:lnTo>
                  <a:lnTo>
                    <a:pt x="881757" y="115728"/>
                  </a:lnTo>
                  <a:lnTo>
                    <a:pt x="845084" y="89458"/>
                  </a:lnTo>
                  <a:lnTo>
                    <a:pt x="839932" y="86376"/>
                  </a:lnTo>
                  <a:close/>
                </a:path>
                <a:path w="1092834" h="1093470">
                  <a:moveTo>
                    <a:pt x="638207" y="210947"/>
                  </a:moveTo>
                  <a:lnTo>
                    <a:pt x="569596" y="283403"/>
                  </a:lnTo>
                  <a:lnTo>
                    <a:pt x="525229" y="325809"/>
                  </a:lnTo>
                  <a:lnTo>
                    <a:pt x="485760" y="354594"/>
                  </a:lnTo>
                  <a:lnTo>
                    <a:pt x="431772" y="386240"/>
                  </a:lnTo>
                  <a:lnTo>
                    <a:pt x="395966" y="414133"/>
                  </a:lnTo>
                  <a:lnTo>
                    <a:pt x="368258" y="448369"/>
                  </a:lnTo>
                  <a:lnTo>
                    <a:pt x="349111" y="487270"/>
                  </a:lnTo>
                  <a:lnTo>
                    <a:pt x="338919" y="529211"/>
                  </a:lnTo>
                  <a:lnTo>
                    <a:pt x="338079" y="572523"/>
                  </a:lnTo>
                  <a:lnTo>
                    <a:pt x="346983" y="615709"/>
                  </a:lnTo>
                  <a:lnTo>
                    <a:pt x="366075" y="657100"/>
                  </a:lnTo>
                  <a:lnTo>
                    <a:pt x="392437" y="691083"/>
                  </a:lnTo>
                  <a:lnTo>
                    <a:pt x="425611" y="718466"/>
                  </a:lnTo>
                  <a:lnTo>
                    <a:pt x="438258" y="669170"/>
                  </a:lnTo>
                  <a:lnTo>
                    <a:pt x="453191" y="620565"/>
                  </a:lnTo>
                  <a:lnTo>
                    <a:pt x="470467" y="572523"/>
                  </a:lnTo>
                  <a:lnTo>
                    <a:pt x="489801" y="525736"/>
                  </a:lnTo>
                  <a:lnTo>
                    <a:pt x="511421" y="479668"/>
                  </a:lnTo>
                  <a:lnTo>
                    <a:pt x="528940" y="470306"/>
                  </a:lnTo>
                  <a:lnTo>
                    <a:pt x="745038" y="470307"/>
                  </a:lnTo>
                  <a:lnTo>
                    <a:pt x="738357" y="429776"/>
                  </a:lnTo>
                  <a:lnTo>
                    <a:pt x="725877" y="386186"/>
                  </a:lnTo>
                  <a:lnTo>
                    <a:pt x="708910" y="342676"/>
                  </a:lnTo>
                  <a:lnTo>
                    <a:pt x="688136" y="298997"/>
                  </a:lnTo>
                  <a:lnTo>
                    <a:pt x="664321" y="255117"/>
                  </a:lnTo>
                  <a:lnTo>
                    <a:pt x="638207" y="210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5183504" y="4685157"/>
            <a:ext cx="15405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>
                <a:solidFill>
                  <a:srgbClr val="FFFFFF"/>
                </a:solidFill>
                <a:latin typeface="Carlito"/>
                <a:cs typeface="Carlito"/>
              </a:rPr>
              <a:t>Green</a:t>
            </a:r>
            <a:endParaRPr sz="4800">
              <a:latin typeface="Carlito"/>
              <a:cs typeface="Carlito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8961119" y="3255264"/>
            <a:ext cx="1984375" cy="1984375"/>
            <a:chOff x="8961119" y="3255264"/>
            <a:chExt cx="1984375" cy="1984375"/>
          </a:xfrm>
        </p:grpSpPr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1119" y="3255264"/>
              <a:ext cx="1984375" cy="1984375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388449" y="3726967"/>
              <a:ext cx="1165860" cy="1064895"/>
            </a:xfrm>
            <a:custGeom>
              <a:avLst/>
              <a:gdLst/>
              <a:ahLst/>
              <a:cxnLst/>
              <a:rect l="l" t="t" r="r" b="b"/>
              <a:pathLst>
                <a:path w="1165859" h="1064895">
                  <a:moveTo>
                    <a:pt x="213131" y="585254"/>
                  </a:moveTo>
                  <a:lnTo>
                    <a:pt x="60477" y="572020"/>
                  </a:lnTo>
                  <a:lnTo>
                    <a:pt x="0" y="710145"/>
                  </a:lnTo>
                  <a:lnTo>
                    <a:pt x="135051" y="695782"/>
                  </a:lnTo>
                  <a:lnTo>
                    <a:pt x="213131" y="585254"/>
                  </a:lnTo>
                  <a:close/>
                </a:path>
                <a:path w="1165859" h="1064895">
                  <a:moveTo>
                    <a:pt x="317144" y="1064526"/>
                  </a:moveTo>
                  <a:lnTo>
                    <a:pt x="135559" y="753579"/>
                  </a:lnTo>
                  <a:lnTo>
                    <a:pt x="24993" y="765352"/>
                  </a:lnTo>
                  <a:lnTo>
                    <a:pt x="263944" y="1064526"/>
                  </a:lnTo>
                  <a:lnTo>
                    <a:pt x="317144" y="1064526"/>
                  </a:lnTo>
                  <a:close/>
                </a:path>
                <a:path w="1165859" h="1064895">
                  <a:moveTo>
                    <a:pt x="482574" y="372529"/>
                  </a:moveTo>
                  <a:lnTo>
                    <a:pt x="274701" y="278942"/>
                  </a:lnTo>
                  <a:lnTo>
                    <a:pt x="358140" y="921524"/>
                  </a:lnTo>
                  <a:lnTo>
                    <a:pt x="248843" y="634390"/>
                  </a:lnTo>
                  <a:lnTo>
                    <a:pt x="185178" y="724509"/>
                  </a:lnTo>
                  <a:lnTo>
                    <a:pt x="383743" y="1064526"/>
                  </a:lnTo>
                  <a:lnTo>
                    <a:pt x="482574" y="1064526"/>
                  </a:lnTo>
                  <a:lnTo>
                    <a:pt x="482574" y="372529"/>
                  </a:lnTo>
                  <a:close/>
                </a:path>
                <a:path w="1165859" h="1064895">
                  <a:moveTo>
                    <a:pt x="482574" y="0"/>
                  </a:moveTo>
                  <a:lnTo>
                    <a:pt x="269303" y="213398"/>
                  </a:lnTo>
                  <a:lnTo>
                    <a:pt x="482574" y="309435"/>
                  </a:lnTo>
                  <a:lnTo>
                    <a:pt x="482574" y="0"/>
                  </a:lnTo>
                  <a:close/>
                </a:path>
                <a:path w="1165859" h="1064895">
                  <a:moveTo>
                    <a:pt x="752576" y="212610"/>
                  </a:moveTo>
                  <a:lnTo>
                    <a:pt x="540080" y="0"/>
                  </a:lnTo>
                  <a:lnTo>
                    <a:pt x="540092" y="309245"/>
                  </a:lnTo>
                  <a:lnTo>
                    <a:pt x="752576" y="212610"/>
                  </a:lnTo>
                  <a:close/>
                </a:path>
                <a:path w="1165859" h="1064895">
                  <a:moveTo>
                    <a:pt x="918629" y="621296"/>
                  </a:moveTo>
                  <a:lnTo>
                    <a:pt x="824052" y="485165"/>
                  </a:lnTo>
                  <a:lnTo>
                    <a:pt x="669036" y="886955"/>
                  </a:lnTo>
                  <a:lnTo>
                    <a:pt x="748118" y="277850"/>
                  </a:lnTo>
                  <a:lnTo>
                    <a:pt x="540092" y="372440"/>
                  </a:lnTo>
                  <a:lnTo>
                    <a:pt x="540092" y="1064526"/>
                  </a:lnTo>
                  <a:lnTo>
                    <a:pt x="652780" y="1064526"/>
                  </a:lnTo>
                  <a:lnTo>
                    <a:pt x="918629" y="621296"/>
                  </a:lnTo>
                  <a:close/>
                </a:path>
                <a:path w="1165859" h="1064895">
                  <a:moveTo>
                    <a:pt x="1132179" y="669620"/>
                  </a:moveTo>
                  <a:lnTo>
                    <a:pt x="967968" y="650824"/>
                  </a:lnTo>
                  <a:lnTo>
                    <a:pt x="719848" y="1064526"/>
                  </a:lnTo>
                  <a:lnTo>
                    <a:pt x="782142" y="1064526"/>
                  </a:lnTo>
                  <a:lnTo>
                    <a:pt x="1132179" y="669620"/>
                  </a:lnTo>
                  <a:close/>
                </a:path>
                <a:path w="1165859" h="1064895">
                  <a:moveTo>
                    <a:pt x="1165847" y="615556"/>
                  </a:moveTo>
                  <a:lnTo>
                    <a:pt x="1075385" y="410337"/>
                  </a:lnTo>
                  <a:lnTo>
                    <a:pt x="855675" y="429869"/>
                  </a:lnTo>
                  <a:lnTo>
                    <a:pt x="969035" y="593039"/>
                  </a:lnTo>
                  <a:lnTo>
                    <a:pt x="1165847" y="615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954516" y="4683378"/>
            <a:ext cx="164401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">
                <a:solidFill>
                  <a:srgbClr val="FFFFFF"/>
                </a:solidFill>
                <a:latin typeface="Carlito"/>
                <a:cs typeface="Carlito"/>
              </a:rPr>
              <a:t>purple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80" y="480059"/>
              <a:ext cx="5273039" cy="31546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3955" y="0"/>
              <a:ext cx="7299198" cy="52417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3955" y="2773678"/>
              <a:ext cx="4459986" cy="40843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39109" y="351917"/>
            <a:ext cx="4098290" cy="609155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9900" spc="-180"/>
              <a:t>BLU </a:t>
            </a:r>
            <a:r>
              <a:rPr dirty="0" sz="19900" spc="-50"/>
              <a:t>E</a:t>
            </a:r>
            <a:endParaRPr sz="19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71" y="198120"/>
              <a:ext cx="1964436" cy="92201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59" y="24383"/>
              <a:ext cx="2343912" cy="15209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491" y="1220724"/>
              <a:ext cx="11177016" cy="53873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100"/>
              </a:spcBef>
              <a:tabLst>
                <a:tab pos="11915140" algn="l"/>
              </a:tabLst>
            </a:pPr>
            <a:r>
              <a:rPr dirty="0" u="heavy" sz="5400" spc="-20">
                <a:uFill>
                  <a:solidFill>
                    <a:srgbClr val="000000"/>
                  </a:solidFill>
                </a:uFill>
              </a:rPr>
              <a:t>BLUE</a:t>
            </a:r>
            <a:r>
              <a:rPr dirty="0" u="heavy" sz="5400">
                <a:uFill>
                  <a:solidFill>
                    <a:srgbClr val="000000"/>
                  </a:solidFill>
                </a:uFill>
              </a:rPr>
              <a:t>	</a:t>
            </a:r>
            <a:endParaRPr sz="5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648967" y="972311"/>
            <a:ext cx="9485630" cy="5310505"/>
            <a:chOff x="1648967" y="972311"/>
            <a:chExt cx="9485630" cy="53105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8444" y="972311"/>
              <a:ext cx="5295900" cy="52959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967" y="1463039"/>
              <a:ext cx="8411718" cy="48196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5922" y="2005076"/>
            <a:ext cx="5349240" cy="2555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600" spc="-35"/>
              <a:t>Green</a:t>
            </a:r>
            <a:endParaRPr sz="16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396240" y="1051560"/>
            <a:ext cx="11567160" cy="45720"/>
          </a:xfrm>
          <a:custGeom>
            <a:avLst/>
            <a:gdLst/>
            <a:ahLst/>
            <a:cxnLst/>
            <a:rect l="l" t="t" r="r" b="b"/>
            <a:pathLst>
              <a:path w="11567160" h="45719">
                <a:moveTo>
                  <a:pt x="11567160" y="0"/>
                </a:moveTo>
                <a:lnTo>
                  <a:pt x="0" y="0"/>
                </a:lnTo>
                <a:lnTo>
                  <a:pt x="0" y="45720"/>
                </a:lnTo>
                <a:lnTo>
                  <a:pt x="11567160" y="45720"/>
                </a:lnTo>
                <a:lnTo>
                  <a:pt x="11567160" y="0"/>
                </a:lnTo>
                <a:close/>
              </a:path>
            </a:pathLst>
          </a:custGeom>
          <a:solidFill>
            <a:srgbClr val="FFFF00">
              <a:alpha val="67057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1475720" cy="6707505"/>
            <a:chOff x="0" y="0"/>
            <a:chExt cx="11475720" cy="67075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" y="1175003"/>
              <a:ext cx="11079480" cy="55321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538222" cy="15811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04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100"/>
              </a:spcBef>
            </a:pPr>
            <a:r>
              <a:rPr dirty="0" sz="4800" spc="-10"/>
              <a:t>Green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7083" y="364236"/>
              <a:ext cx="7351014" cy="401192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7971" rIns="0" bIns="0" rtlCol="0" vert="horz">
            <a:spAutoFit/>
          </a:bodyPr>
          <a:lstStyle/>
          <a:p>
            <a:pPr marL="360108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purple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9142"/>
            <a:ext cx="12190475" cy="68397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6273" y="741425"/>
            <a:ext cx="629920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456055" marR="5080" indent="-144399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latin typeface="Carlito"/>
                <a:cs typeface="Carlito"/>
              </a:rPr>
              <a:t>Color</a:t>
            </a:r>
            <a:r>
              <a:rPr dirty="0" sz="2800" spc="-90" b="0">
                <a:latin typeface="Carlito"/>
                <a:cs typeface="Carlito"/>
              </a:rPr>
              <a:t> </a:t>
            </a:r>
            <a:r>
              <a:rPr dirty="0" sz="2800" spc="-10" b="0">
                <a:latin typeface="Carlito"/>
                <a:cs typeface="Carlito"/>
              </a:rPr>
              <a:t>psychology</a:t>
            </a:r>
            <a:r>
              <a:rPr dirty="0" sz="2800" spc="-65" b="0">
                <a:latin typeface="Carlito"/>
                <a:cs typeface="Carlito"/>
              </a:rPr>
              <a:t> </a:t>
            </a:r>
            <a:r>
              <a:rPr dirty="0" sz="2800" b="0">
                <a:latin typeface="Carlito"/>
                <a:cs typeface="Carlito"/>
              </a:rPr>
              <a:t>studies</a:t>
            </a:r>
            <a:r>
              <a:rPr dirty="0" sz="2800" spc="-50" b="0">
                <a:latin typeface="Carlito"/>
                <a:cs typeface="Carlito"/>
              </a:rPr>
              <a:t> </a:t>
            </a:r>
            <a:r>
              <a:rPr dirty="0" sz="2800" b="0">
                <a:latin typeface="Carlito"/>
                <a:cs typeface="Carlito"/>
              </a:rPr>
              <a:t>how</a:t>
            </a:r>
            <a:r>
              <a:rPr dirty="0" sz="2800" spc="-70" b="0">
                <a:latin typeface="Carlito"/>
                <a:cs typeface="Carlito"/>
              </a:rPr>
              <a:t> </a:t>
            </a:r>
            <a:r>
              <a:rPr dirty="0" sz="2800" b="0">
                <a:latin typeface="Carlito"/>
                <a:cs typeface="Carlito"/>
              </a:rPr>
              <a:t>colors</a:t>
            </a:r>
            <a:r>
              <a:rPr dirty="0" sz="2800" spc="-80" b="0">
                <a:latin typeface="Carlito"/>
                <a:cs typeface="Carlito"/>
              </a:rPr>
              <a:t> </a:t>
            </a:r>
            <a:r>
              <a:rPr dirty="0" sz="2800" spc="-10" b="0">
                <a:latin typeface="Carlito"/>
                <a:cs typeface="Carlito"/>
              </a:rPr>
              <a:t>impact </a:t>
            </a:r>
            <a:r>
              <a:rPr dirty="0" sz="2800" b="0">
                <a:latin typeface="Carlito"/>
                <a:cs typeface="Carlito"/>
              </a:rPr>
              <a:t>emotions</a:t>
            </a:r>
            <a:r>
              <a:rPr dirty="0" sz="2800" spc="-45" b="0">
                <a:latin typeface="Carlito"/>
                <a:cs typeface="Carlito"/>
              </a:rPr>
              <a:t> </a:t>
            </a:r>
            <a:r>
              <a:rPr dirty="0" sz="2800" b="0">
                <a:latin typeface="Carlito"/>
                <a:cs typeface="Carlito"/>
              </a:rPr>
              <a:t>and</a:t>
            </a:r>
            <a:r>
              <a:rPr dirty="0" sz="2800" spc="-60" b="0">
                <a:latin typeface="Carlito"/>
                <a:cs typeface="Carlito"/>
              </a:rPr>
              <a:t> </a:t>
            </a:r>
            <a:r>
              <a:rPr dirty="0" sz="2800" spc="-10" b="0">
                <a:latin typeface="Carlito"/>
                <a:cs typeface="Carlito"/>
              </a:rPr>
              <a:t>behavior.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713101" y="2021839"/>
            <a:ext cx="676592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Different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colors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can</a:t>
            </a:r>
            <a:r>
              <a:rPr dirty="0" sz="28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make</a:t>
            </a:r>
            <a:r>
              <a:rPr dirty="0" sz="2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us</a:t>
            </a:r>
            <a:r>
              <a:rPr dirty="0" sz="28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feel</a:t>
            </a:r>
            <a:r>
              <a:rPr dirty="0" sz="28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excited,</a:t>
            </a:r>
            <a:r>
              <a:rPr dirty="0" sz="28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calm,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happy,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even</a:t>
            </a: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anxious.</a:t>
            </a:r>
            <a:endParaRPr sz="2800">
              <a:latin typeface="Carlito"/>
              <a:cs typeface="Carlito"/>
            </a:endParaRPr>
          </a:p>
          <a:p>
            <a:pPr algn="ctr" marL="33655" marR="26670">
              <a:lnSpc>
                <a:spcPct val="100000"/>
              </a:lnSpc>
              <a:spcBef>
                <a:spcPts val="3360"/>
              </a:spcBef>
            </a:pP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Colors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play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big</a:t>
            </a:r>
            <a:r>
              <a:rPr dirty="0" sz="2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role</a:t>
            </a:r>
            <a:r>
              <a:rPr dirty="0" sz="2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design,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marketing,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personal</a:t>
            </a:r>
            <a:r>
              <a:rPr dirty="0" sz="2800" spc="-1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choices.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181350" y="4539234"/>
            <a:ext cx="476694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FFFFFF"/>
                </a:solidFill>
                <a:latin typeface="Carlito"/>
                <a:cs typeface="Carlito"/>
              </a:rPr>
              <a:t>Psychology</a:t>
            </a:r>
            <a:r>
              <a:rPr dirty="0" sz="4400" spc="-1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4400" spc="-1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400" spc="-10" b="1">
                <a:solidFill>
                  <a:srgbClr val="FFFFFF"/>
                </a:solidFill>
                <a:latin typeface="Carlito"/>
                <a:cs typeface="Carlito"/>
              </a:rPr>
              <a:t>Colors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795357" y="5675103"/>
            <a:ext cx="604520" cy="378460"/>
            <a:chOff x="5795357" y="5675103"/>
            <a:chExt cx="604520" cy="378460"/>
          </a:xfrm>
        </p:grpSpPr>
        <p:sp>
          <p:nvSpPr>
            <p:cNvPr id="7" name="object 7" descr=""/>
            <p:cNvSpPr/>
            <p:nvPr/>
          </p:nvSpPr>
          <p:spPr>
            <a:xfrm>
              <a:off x="5831472" y="5711218"/>
              <a:ext cx="532765" cy="306705"/>
            </a:xfrm>
            <a:custGeom>
              <a:avLst/>
              <a:gdLst/>
              <a:ahLst/>
              <a:cxnLst/>
              <a:rect l="l" t="t" r="r" b="b"/>
              <a:pathLst>
                <a:path w="532764" h="306704">
                  <a:moveTo>
                    <a:pt x="492192" y="7"/>
                  </a:moveTo>
                  <a:lnTo>
                    <a:pt x="266096" y="226220"/>
                  </a:lnTo>
                  <a:lnTo>
                    <a:pt x="39953" y="0"/>
                  </a:lnTo>
                  <a:lnTo>
                    <a:pt x="0" y="39975"/>
                  </a:lnTo>
                  <a:lnTo>
                    <a:pt x="266096" y="306163"/>
                  </a:lnTo>
                  <a:lnTo>
                    <a:pt x="532138" y="39975"/>
                  </a:lnTo>
                  <a:lnTo>
                    <a:pt x="492192" y="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31472" y="5711218"/>
              <a:ext cx="532765" cy="306705"/>
            </a:xfrm>
            <a:custGeom>
              <a:avLst/>
              <a:gdLst/>
              <a:ahLst/>
              <a:cxnLst/>
              <a:rect l="l" t="t" r="r" b="b"/>
              <a:pathLst>
                <a:path w="532764" h="306704">
                  <a:moveTo>
                    <a:pt x="266096" y="306163"/>
                  </a:moveTo>
                  <a:lnTo>
                    <a:pt x="0" y="39975"/>
                  </a:lnTo>
                  <a:lnTo>
                    <a:pt x="39953" y="0"/>
                  </a:lnTo>
                  <a:lnTo>
                    <a:pt x="266096" y="226220"/>
                  </a:lnTo>
                  <a:lnTo>
                    <a:pt x="492192" y="7"/>
                  </a:lnTo>
                  <a:lnTo>
                    <a:pt x="532138" y="39975"/>
                  </a:lnTo>
                  <a:lnTo>
                    <a:pt x="266096" y="306163"/>
                  </a:lnTo>
                  <a:close/>
                </a:path>
              </a:pathLst>
            </a:custGeom>
            <a:ln w="72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6240" y="1051560"/>
              <a:ext cx="11567160" cy="45720"/>
            </a:xfrm>
            <a:custGeom>
              <a:avLst/>
              <a:gdLst/>
              <a:ahLst/>
              <a:cxnLst/>
              <a:rect l="l" t="t" r="r" b="b"/>
              <a:pathLst>
                <a:path w="11567160" h="45719">
                  <a:moveTo>
                    <a:pt x="115671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1567160" y="45720"/>
                  </a:lnTo>
                  <a:lnTo>
                    <a:pt x="11567160" y="0"/>
                  </a:lnTo>
                  <a:close/>
                </a:path>
              </a:pathLst>
            </a:custGeom>
            <a:solidFill>
              <a:srgbClr val="FFFF00">
                <a:alpha val="6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" y="1359408"/>
              <a:ext cx="11247120" cy="52318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654046" cy="15811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045" rIns="0" bIns="0" rtlCol="0" vert="horz">
            <a:spAutoFit/>
          </a:bodyPr>
          <a:lstStyle/>
          <a:p>
            <a:pPr marL="210820">
              <a:lnSpc>
                <a:spcPct val="100000"/>
              </a:lnSpc>
              <a:spcBef>
                <a:spcPts val="100"/>
              </a:spcBef>
            </a:pPr>
            <a:r>
              <a:rPr dirty="0" sz="4800" spc="-10"/>
              <a:t>purple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60804"/>
              <a:ext cx="11603736" cy="28041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329416" cy="39776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" y="304800"/>
              <a:ext cx="10269474" cy="310362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2396" rIns="0" bIns="0" rtlCol="0" vert="horz">
            <a:spAutoFit/>
          </a:bodyPr>
          <a:lstStyle/>
          <a:p>
            <a:pPr marL="624840">
              <a:lnSpc>
                <a:spcPct val="100000"/>
              </a:lnSpc>
              <a:spcBef>
                <a:spcPts val="95"/>
              </a:spcBef>
            </a:pPr>
            <a:r>
              <a:rPr dirty="0" sz="11500" b="0">
                <a:latin typeface="Carlito"/>
                <a:cs typeface="Carlito"/>
              </a:rPr>
              <a:t>Neutral</a:t>
            </a:r>
            <a:r>
              <a:rPr dirty="0" sz="11500" spc="-600" b="0">
                <a:latin typeface="Carlito"/>
                <a:cs typeface="Carlito"/>
              </a:rPr>
              <a:t> </a:t>
            </a:r>
            <a:r>
              <a:rPr dirty="0" sz="11500" spc="-10" b="0">
                <a:latin typeface="Carlito"/>
                <a:cs typeface="Carlito"/>
              </a:rPr>
              <a:t>Colors</a:t>
            </a:r>
            <a:endParaRPr sz="11500">
              <a:latin typeface="Carlito"/>
              <a:cs typeface="Carli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392807"/>
            <a:ext cx="6221475" cy="446519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30463" y="0"/>
            <a:ext cx="3661536" cy="48642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8762"/>
            <a:ext cx="12201525" cy="6876415"/>
            <a:chOff x="0" y="-8762"/>
            <a:chExt cx="12201525" cy="68764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131564"/>
              <a:ext cx="5541517" cy="272643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807458" y="762"/>
              <a:ext cx="7385050" cy="6857365"/>
            </a:xfrm>
            <a:custGeom>
              <a:avLst/>
              <a:gdLst/>
              <a:ahLst/>
              <a:cxnLst/>
              <a:rect l="l" t="t" r="r" b="b"/>
              <a:pathLst>
                <a:path w="7385050" h="6857365">
                  <a:moveTo>
                    <a:pt x="7384542" y="6857235"/>
                  </a:moveTo>
                  <a:lnTo>
                    <a:pt x="7384542" y="0"/>
                  </a:lnTo>
                  <a:lnTo>
                    <a:pt x="0" y="0"/>
                  </a:lnTo>
                  <a:lnTo>
                    <a:pt x="0" y="6857235"/>
                  </a:lnTo>
                  <a:lnTo>
                    <a:pt x="7384542" y="6857235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807458" y="762"/>
              <a:ext cx="7385050" cy="6857365"/>
            </a:xfrm>
            <a:custGeom>
              <a:avLst/>
              <a:gdLst/>
              <a:ahLst/>
              <a:cxnLst/>
              <a:rect l="l" t="t" r="r" b="b"/>
              <a:pathLst>
                <a:path w="7385050" h="6857365">
                  <a:moveTo>
                    <a:pt x="7384542" y="0"/>
                  </a:moveTo>
                  <a:lnTo>
                    <a:pt x="0" y="0"/>
                  </a:lnTo>
                  <a:lnTo>
                    <a:pt x="0" y="6857235"/>
                  </a:lnTo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7364" y="0"/>
              <a:ext cx="3564635" cy="41239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68265" y="930909"/>
            <a:ext cx="4097654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00000"/>
                </a:solidFill>
              </a:rPr>
              <a:t>Neutral</a:t>
            </a:r>
            <a:r>
              <a:rPr dirty="0" sz="5400" spc="-280">
                <a:solidFill>
                  <a:srgbClr val="000000"/>
                </a:solidFill>
              </a:rPr>
              <a:t> </a:t>
            </a:r>
            <a:r>
              <a:rPr dirty="0" sz="5400" spc="-10">
                <a:solidFill>
                  <a:srgbClr val="000000"/>
                </a:solidFill>
              </a:rPr>
              <a:t>Colors</a:t>
            </a:r>
            <a:endParaRPr sz="5400"/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287145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Carlito"/>
                <a:cs typeface="Carlito"/>
              </a:rPr>
              <a:t>Neutral</a:t>
            </a:r>
            <a:r>
              <a:rPr dirty="0" spc="-11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colors</a:t>
            </a:r>
            <a:r>
              <a:rPr dirty="0" spc="-11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like</a:t>
            </a:r>
            <a:r>
              <a:rPr dirty="0" spc="-105" b="0">
                <a:latin typeface="Carlito"/>
                <a:cs typeface="Carlito"/>
              </a:rPr>
              <a:t> </a:t>
            </a:r>
            <a:r>
              <a:rPr dirty="0" spc="-10"/>
              <a:t>black, </a:t>
            </a:r>
            <a:r>
              <a:rPr dirty="0"/>
              <a:t>white,</a:t>
            </a:r>
            <a:r>
              <a:rPr dirty="0" spc="-60"/>
              <a:t> </a:t>
            </a:r>
            <a:r>
              <a:rPr dirty="0" spc="-45"/>
              <a:t>gray,</a:t>
            </a:r>
            <a:r>
              <a:rPr dirty="0" spc="-65"/>
              <a:t> </a:t>
            </a:r>
            <a:r>
              <a:rPr dirty="0"/>
              <a:t>beige,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 spc="-10"/>
              <a:t>brown</a:t>
            </a:r>
          </a:p>
          <a:p>
            <a:pPr marL="12700" marR="146050" indent="68580">
              <a:lnSpc>
                <a:spcPct val="100000"/>
              </a:lnSpc>
            </a:pPr>
            <a:r>
              <a:rPr dirty="0" spc="180" b="0">
                <a:latin typeface="Liberation Sans Narrow"/>
                <a:cs typeface="Liberation Sans Narrow"/>
              </a:rPr>
              <a:t>don’t</a:t>
            </a:r>
            <a:r>
              <a:rPr dirty="0" spc="-5" b="0">
                <a:latin typeface="Liberation Sans Narrow"/>
                <a:cs typeface="Liberation Sans Narrow"/>
              </a:rPr>
              <a:t> </a:t>
            </a:r>
            <a:r>
              <a:rPr dirty="0" spc="70" b="0">
                <a:latin typeface="Liberation Sans Narrow"/>
                <a:cs typeface="Liberation Sans Narrow"/>
              </a:rPr>
              <a:t>necessarily</a:t>
            </a:r>
            <a:r>
              <a:rPr dirty="0" spc="-15" b="0">
                <a:latin typeface="Liberation Sans Narrow"/>
                <a:cs typeface="Liberation Sans Narrow"/>
              </a:rPr>
              <a:t> </a:t>
            </a:r>
            <a:r>
              <a:rPr dirty="0" spc="80" b="0">
                <a:latin typeface="Liberation Sans Narrow"/>
                <a:cs typeface="Liberation Sans Narrow"/>
              </a:rPr>
              <a:t>evoke</a:t>
            </a:r>
            <a:r>
              <a:rPr dirty="0" spc="5" b="0">
                <a:latin typeface="Liberation Sans Narrow"/>
                <a:cs typeface="Liberation Sans Narrow"/>
              </a:rPr>
              <a:t> </a:t>
            </a:r>
            <a:r>
              <a:rPr dirty="0" spc="70" b="0">
                <a:latin typeface="Liberation Sans Narrow"/>
                <a:cs typeface="Liberation Sans Narrow"/>
              </a:rPr>
              <a:t>specific </a:t>
            </a:r>
            <a:r>
              <a:rPr dirty="0" b="0">
                <a:latin typeface="Carlito"/>
                <a:cs typeface="Carlito"/>
              </a:rPr>
              <a:t>emotions</a:t>
            </a:r>
            <a:r>
              <a:rPr dirty="0" spc="-7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as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warm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and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cool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colors</a:t>
            </a:r>
            <a:r>
              <a:rPr dirty="0" spc="-55" b="0">
                <a:latin typeface="Carlito"/>
                <a:cs typeface="Carlito"/>
              </a:rPr>
              <a:t> </a:t>
            </a:r>
            <a:r>
              <a:rPr dirty="0" spc="-25" b="0">
                <a:latin typeface="Carlito"/>
                <a:cs typeface="Carlito"/>
              </a:rPr>
              <a:t>do, </a:t>
            </a:r>
            <a:r>
              <a:rPr dirty="0" b="0">
                <a:latin typeface="Carlito"/>
                <a:cs typeface="Carlito"/>
              </a:rPr>
              <a:t>but</a:t>
            </a:r>
            <a:r>
              <a:rPr dirty="0" spc="-4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they</a:t>
            </a:r>
            <a:r>
              <a:rPr dirty="0" spc="-4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play</a:t>
            </a:r>
            <a:r>
              <a:rPr dirty="0" spc="-4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a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crucial</a:t>
            </a:r>
            <a:r>
              <a:rPr dirty="0" spc="-6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role</a:t>
            </a:r>
            <a:r>
              <a:rPr dirty="0" spc="-5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in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design </a:t>
            </a:r>
            <a:r>
              <a:rPr dirty="0" b="0">
                <a:latin typeface="Carlito"/>
                <a:cs typeface="Carlito"/>
              </a:rPr>
              <a:t>and</a:t>
            </a:r>
            <a:r>
              <a:rPr dirty="0" spc="-65" b="0">
                <a:latin typeface="Carlito"/>
                <a:cs typeface="Carlito"/>
              </a:rPr>
              <a:t> </a:t>
            </a:r>
            <a:r>
              <a:rPr dirty="0" spc="-25" b="0">
                <a:latin typeface="Carlito"/>
                <a:cs typeface="Carlito"/>
              </a:rPr>
              <a:t>psychology.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These</a:t>
            </a:r>
            <a:r>
              <a:rPr dirty="0" spc="-4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colors</a:t>
            </a:r>
            <a:r>
              <a:rPr dirty="0" spc="-7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can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either</a:t>
            </a:r>
          </a:p>
          <a:p>
            <a:pPr marL="12700" marR="5080" indent="68580">
              <a:lnSpc>
                <a:spcPct val="100000"/>
              </a:lnSpc>
            </a:pPr>
            <a:r>
              <a:rPr dirty="0" b="0">
                <a:latin typeface="Carlito"/>
                <a:cs typeface="Carlito"/>
              </a:rPr>
              <a:t>support</a:t>
            </a:r>
            <a:r>
              <a:rPr dirty="0" spc="-7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or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balance</a:t>
            </a:r>
            <a:r>
              <a:rPr dirty="0" spc="-7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other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colors,</a:t>
            </a:r>
            <a:r>
              <a:rPr dirty="0" spc="-80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helping </a:t>
            </a:r>
            <a:r>
              <a:rPr dirty="0" b="0">
                <a:latin typeface="Carlito"/>
                <a:cs typeface="Carlito"/>
              </a:rPr>
              <a:t>to</a:t>
            </a:r>
            <a:r>
              <a:rPr dirty="0" spc="-50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create</a:t>
            </a:r>
            <a:r>
              <a:rPr dirty="0" spc="-6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a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harmonious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and</a:t>
            </a:r>
            <a:r>
              <a:rPr dirty="0" spc="-40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focused</a:t>
            </a:r>
          </a:p>
          <a:p>
            <a:pPr marL="12700" marR="257810">
              <a:lnSpc>
                <a:spcPct val="100000"/>
              </a:lnSpc>
              <a:spcBef>
                <a:spcPts val="5"/>
              </a:spcBef>
            </a:pPr>
            <a:r>
              <a:rPr dirty="0" spc="135" b="0">
                <a:latin typeface="Liberation Sans Narrow"/>
                <a:cs typeface="Liberation Sans Narrow"/>
              </a:rPr>
              <a:t>environment.</a:t>
            </a:r>
            <a:r>
              <a:rPr dirty="0" spc="10" b="0">
                <a:latin typeface="Liberation Sans Narrow"/>
                <a:cs typeface="Liberation Sans Narrow"/>
              </a:rPr>
              <a:t> </a:t>
            </a:r>
            <a:r>
              <a:rPr dirty="0" spc="95" b="0">
                <a:latin typeface="Liberation Sans Narrow"/>
                <a:cs typeface="Liberation Sans Narrow"/>
              </a:rPr>
              <a:t>They’re</a:t>
            </a:r>
            <a:r>
              <a:rPr dirty="0" spc="20" b="0">
                <a:latin typeface="Liberation Sans Narrow"/>
                <a:cs typeface="Liberation Sans Narrow"/>
              </a:rPr>
              <a:t> </a:t>
            </a:r>
            <a:r>
              <a:rPr dirty="0" spc="160" b="0">
                <a:latin typeface="Liberation Sans Narrow"/>
                <a:cs typeface="Liberation Sans Narrow"/>
              </a:rPr>
              <a:t>often</a:t>
            </a:r>
            <a:r>
              <a:rPr dirty="0" spc="15" b="0">
                <a:latin typeface="Liberation Sans Narrow"/>
                <a:cs typeface="Liberation Sans Narrow"/>
              </a:rPr>
              <a:t> </a:t>
            </a:r>
            <a:r>
              <a:rPr dirty="0" spc="60" b="0">
                <a:latin typeface="Liberation Sans Narrow"/>
                <a:cs typeface="Liberation Sans Narrow"/>
              </a:rPr>
              <a:t>associated </a:t>
            </a:r>
            <a:r>
              <a:rPr dirty="0" b="0">
                <a:latin typeface="Carlito"/>
                <a:cs typeface="Carlito"/>
              </a:rPr>
              <a:t>with</a:t>
            </a:r>
            <a:r>
              <a:rPr dirty="0" spc="-80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qualities</a:t>
            </a:r>
            <a:r>
              <a:rPr dirty="0" spc="-65" b="0">
                <a:latin typeface="Carlito"/>
                <a:cs typeface="Carlito"/>
              </a:rPr>
              <a:t> </a:t>
            </a:r>
            <a:r>
              <a:rPr dirty="0" b="0">
                <a:latin typeface="Carlito"/>
                <a:cs typeface="Carlito"/>
              </a:rPr>
              <a:t>like</a:t>
            </a:r>
            <a:r>
              <a:rPr dirty="0" spc="-85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calmness, professionalism,</a:t>
            </a:r>
            <a:r>
              <a:rPr dirty="0" spc="-35" b="0">
                <a:latin typeface="Carlito"/>
                <a:cs typeface="Carlito"/>
              </a:rPr>
              <a:t> </a:t>
            </a:r>
            <a:r>
              <a:rPr dirty="0" spc="-10" b="0">
                <a:latin typeface="Carlito"/>
                <a:cs typeface="Carlito"/>
              </a:rPr>
              <a:t>simplicity,</a:t>
            </a:r>
            <a:r>
              <a:rPr dirty="0" spc="-70" b="0">
                <a:latin typeface="Carlito"/>
                <a:cs typeface="Carlito"/>
              </a:rPr>
              <a:t> </a:t>
            </a:r>
            <a:r>
              <a:rPr dirty="0" spc="-25" b="0">
                <a:latin typeface="Carlito"/>
                <a:cs typeface="Carlito"/>
              </a:rPr>
              <a:t>and </a:t>
            </a:r>
            <a:r>
              <a:rPr dirty="0" spc="-10" b="0">
                <a:latin typeface="Carlito"/>
                <a:cs typeface="Carlito"/>
              </a:rPr>
              <a:t>sophistication.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145282" y="2241295"/>
            <a:ext cx="1382395" cy="21297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3800" spc="-25" b="1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endParaRPr sz="13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6911" y="1356360"/>
            <a:ext cx="5219699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6911" y="1367027"/>
              <a:ext cx="5219699" cy="342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8311" y="3080004"/>
              <a:ext cx="1568957" cy="128092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59582" y="2093213"/>
            <a:ext cx="5325110" cy="2129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013325" algn="l"/>
              </a:tabLst>
            </a:pPr>
            <a:r>
              <a:rPr dirty="0" baseline="-9460" sz="20700" spc="-60"/>
              <a:t>1</a:t>
            </a:r>
            <a:r>
              <a:rPr dirty="0" baseline="-9460" sz="20700" spc="-2579"/>
              <a:t>.</a:t>
            </a:r>
            <a:r>
              <a:rPr dirty="0" sz="6600" spc="-35" b="0">
                <a:latin typeface="Carlito"/>
                <a:cs typeface="Carlito"/>
              </a:rPr>
              <a:t>O</a:t>
            </a:r>
            <a:r>
              <a:rPr dirty="0" sz="6600" spc="-30" b="0">
                <a:latin typeface="Carlito"/>
                <a:cs typeface="Carlito"/>
              </a:rPr>
              <a:t>h</a:t>
            </a:r>
            <a:r>
              <a:rPr dirty="0" sz="6600" spc="30" b="0">
                <a:latin typeface="Carlito"/>
                <a:cs typeface="Carlito"/>
              </a:rPr>
              <a:t> </a:t>
            </a:r>
            <a:r>
              <a:rPr dirty="0" sz="6600" spc="-10" b="0">
                <a:latin typeface="Carlito"/>
                <a:cs typeface="Carlito"/>
              </a:rPr>
              <a:t>Sorry</a:t>
            </a:r>
            <a:r>
              <a:rPr dirty="0" sz="6600" b="0">
                <a:latin typeface="Carlito"/>
                <a:cs typeface="Carlito"/>
              </a:rPr>
              <a:t>	</a:t>
            </a:r>
            <a:r>
              <a:rPr dirty="0" sz="6600" spc="-50" b="0">
                <a:latin typeface="Carlito"/>
                <a:cs typeface="Carlito"/>
              </a:rPr>
              <a:t>!</a:t>
            </a:r>
            <a:endParaRPr sz="6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21026" rIns="0" bIns="0" rtlCol="0" vert="horz">
            <a:spAutoFit/>
          </a:bodyPr>
          <a:lstStyle/>
          <a:p>
            <a:pPr marL="2665095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120"/>
              <a:t> </a:t>
            </a:r>
            <a:r>
              <a:rPr dirty="0" spc="-10"/>
              <a:t>Black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dirty="0" sz="3200"/>
              <a:t>1.</a:t>
            </a:r>
            <a:r>
              <a:rPr dirty="0" sz="3200" spc="-5"/>
              <a:t> </a:t>
            </a:r>
            <a:r>
              <a:rPr dirty="0" sz="3200" spc="-10"/>
              <a:t>Black</a:t>
            </a:r>
            <a:endParaRPr sz="3200"/>
          </a:p>
        </p:txBody>
      </p:sp>
      <p:grpSp>
        <p:nvGrpSpPr>
          <p:cNvPr id="4" name="object 4" descr=""/>
          <p:cNvGrpSpPr/>
          <p:nvPr/>
        </p:nvGrpSpPr>
        <p:grpSpPr>
          <a:xfrm>
            <a:off x="266700" y="801623"/>
            <a:ext cx="11736705" cy="6056630"/>
            <a:chOff x="266700" y="801623"/>
            <a:chExt cx="11736705" cy="6056630"/>
          </a:xfrm>
        </p:grpSpPr>
        <p:sp>
          <p:nvSpPr>
            <p:cNvPr id="5" name="object 5" descr=""/>
            <p:cNvSpPr/>
            <p:nvPr/>
          </p:nvSpPr>
          <p:spPr>
            <a:xfrm>
              <a:off x="266700" y="819911"/>
              <a:ext cx="11736705" cy="45720"/>
            </a:xfrm>
            <a:custGeom>
              <a:avLst/>
              <a:gdLst/>
              <a:ahLst/>
              <a:cxnLst/>
              <a:rect l="l" t="t" r="r" b="b"/>
              <a:pathLst>
                <a:path w="11736705" h="45719">
                  <a:moveTo>
                    <a:pt x="1173632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1736324" y="45720"/>
                  </a:lnTo>
                  <a:lnTo>
                    <a:pt x="11736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801623"/>
              <a:ext cx="11343132" cy="6056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9889" y="2394330"/>
            <a:ext cx="6207125" cy="2129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dirty="0" spc="-120"/>
              <a:t> </a:t>
            </a:r>
            <a:r>
              <a:rPr dirty="0" spc="-10"/>
              <a:t>White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106" y="223850"/>
            <a:ext cx="1174877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35435" algn="l"/>
              </a:tabLst>
            </a:pPr>
            <a:r>
              <a:rPr dirty="0" u="heavy" sz="3600">
                <a:uFill>
                  <a:solidFill>
                    <a:srgbClr val="FFFFFF"/>
                  </a:solidFill>
                </a:uFill>
              </a:rPr>
              <a:t>2.</a:t>
            </a:r>
            <a:r>
              <a:rPr dirty="0" u="heavy" sz="3600" spc="-15"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heavy" sz="3200" spc="-10">
                <a:uFill>
                  <a:solidFill>
                    <a:srgbClr val="FFFFFF"/>
                  </a:solidFill>
                </a:uFill>
              </a:rPr>
              <a:t>White</a:t>
            </a:r>
            <a:r>
              <a:rPr dirty="0" u="heavy" sz="3200">
                <a:uFill>
                  <a:solidFill>
                    <a:srgbClr val="FFFFFF"/>
                  </a:solidFill>
                </a:uFill>
              </a:rPr>
              <a:t>	</a:t>
            </a:r>
            <a:endParaRPr sz="32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672" y="819911"/>
            <a:ext cx="11344656" cy="60380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B101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68626" rIns="0" bIns="0" rtlCol="0" vert="horz">
            <a:spAutoFit/>
          </a:bodyPr>
          <a:lstStyle/>
          <a:p>
            <a:pPr marL="2210435">
              <a:lnSpc>
                <a:spcPct val="100000"/>
              </a:lnSpc>
              <a:spcBef>
                <a:spcPts val="105"/>
              </a:spcBef>
            </a:pPr>
            <a:r>
              <a:rPr dirty="0"/>
              <a:t>3.</a:t>
            </a:r>
            <a:r>
              <a:rPr dirty="0" spc="-120"/>
              <a:t> </a:t>
            </a:r>
            <a:r>
              <a:rPr dirty="0" spc="-10"/>
              <a:t>Brown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139" y="1165860"/>
            <a:ext cx="9189720" cy="452628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8895" y="1511808"/>
              <a:ext cx="1213103" cy="383438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90213" y="389966"/>
            <a:ext cx="389001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</a:rPr>
              <a:t>Color</a:t>
            </a:r>
            <a:r>
              <a:rPr dirty="0" sz="4400" spc="-25">
                <a:solidFill>
                  <a:srgbClr val="000000"/>
                </a:solidFill>
              </a:rPr>
              <a:t> </a:t>
            </a:r>
            <a:r>
              <a:rPr dirty="0" sz="4400" spc="-10">
                <a:solidFill>
                  <a:srgbClr val="000000"/>
                </a:solidFill>
              </a:rPr>
              <a:t>Perception</a:t>
            </a:r>
            <a:endParaRPr sz="4400"/>
          </a:p>
        </p:txBody>
      </p:sp>
      <p:sp>
        <p:nvSpPr>
          <p:cNvPr id="7" name="object 7" descr=""/>
          <p:cNvSpPr txBox="1"/>
          <p:nvPr/>
        </p:nvSpPr>
        <p:spPr>
          <a:xfrm>
            <a:off x="3860419" y="5119573"/>
            <a:ext cx="478155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3825" marR="18732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Our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brains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process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color </a:t>
            </a:r>
            <a:r>
              <a:rPr dirty="0" sz="2400" spc="-10">
                <a:latin typeface="Carlito"/>
                <a:cs typeface="Carlito"/>
              </a:rPr>
              <a:t>information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through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specialized </a:t>
            </a:r>
            <a:r>
              <a:rPr dirty="0" sz="2400">
                <a:latin typeface="Carlito"/>
                <a:cs typeface="Carlito"/>
              </a:rPr>
              <a:t>cells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our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eyes.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This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triggers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neural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arlito"/>
                <a:cs typeface="Carlito"/>
              </a:rPr>
              <a:t>responses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emotional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associations.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B101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824483"/>
            <a:ext cx="11343132" cy="60335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6859" y="388365"/>
            <a:ext cx="117633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50040" algn="l"/>
              </a:tabLst>
            </a:pPr>
            <a:r>
              <a:rPr dirty="0" u="heavy" sz="3600" b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3.</a:t>
            </a:r>
            <a:r>
              <a:rPr dirty="0" u="heavy" sz="3600" spc="-40" b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3600" spc="-10" b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Brown</a:t>
            </a:r>
            <a:r>
              <a:rPr dirty="0" u="heavy" sz="3600" b="0">
                <a:uFill>
                  <a:solidFill>
                    <a:srgbClr val="FFFFFF"/>
                  </a:solidFill>
                </a:uFill>
                <a:latin typeface="Carlito"/>
                <a:cs typeface="Carlito"/>
              </a:rPr>
              <a:t>	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90475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7745" y="2333625"/>
            <a:ext cx="7870190" cy="19316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R="129539">
              <a:lnSpc>
                <a:spcPts val="6185"/>
              </a:lnSpc>
              <a:spcBef>
                <a:spcPts val="100"/>
              </a:spcBef>
            </a:pPr>
            <a:r>
              <a:rPr dirty="0" sz="6600" b="0">
                <a:latin typeface="Carlito"/>
                <a:cs typeface="Carlito"/>
              </a:rPr>
              <a:t>Applications</a:t>
            </a:r>
            <a:r>
              <a:rPr dirty="0" sz="6600" spc="-195" b="0">
                <a:latin typeface="Carlito"/>
                <a:cs typeface="Carlito"/>
              </a:rPr>
              <a:t> </a:t>
            </a:r>
            <a:r>
              <a:rPr dirty="0" sz="6600" spc="-25" b="0">
                <a:latin typeface="Carlito"/>
                <a:cs typeface="Carlito"/>
              </a:rPr>
              <a:t>of</a:t>
            </a:r>
            <a:endParaRPr sz="6600">
              <a:latin typeface="Carlito"/>
              <a:cs typeface="Carlito"/>
            </a:endParaRPr>
          </a:p>
          <a:p>
            <a:pPr algn="ctr">
              <a:lnSpc>
                <a:spcPts val="8825"/>
              </a:lnSpc>
            </a:pPr>
            <a:r>
              <a:rPr dirty="0" sz="8800"/>
              <a:t>Color</a:t>
            </a:r>
            <a:r>
              <a:rPr dirty="0" sz="8800" spc="-30"/>
              <a:t> </a:t>
            </a:r>
            <a:r>
              <a:rPr dirty="0" sz="8800" spc="-25"/>
              <a:t>Psychology</a:t>
            </a:r>
            <a:endParaRPr sz="8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1139" y="844296"/>
            <a:ext cx="9189720" cy="516940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78895" y="897636"/>
              <a:ext cx="1213103" cy="506272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64789" y="389966"/>
            <a:ext cx="56216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</a:rPr>
              <a:t>Marketing</a:t>
            </a:r>
            <a:r>
              <a:rPr dirty="0" sz="4400" spc="-125">
                <a:solidFill>
                  <a:srgbClr val="000000"/>
                </a:solidFill>
              </a:rPr>
              <a:t> </a:t>
            </a:r>
            <a:r>
              <a:rPr dirty="0" sz="4400">
                <a:solidFill>
                  <a:srgbClr val="000000"/>
                </a:solidFill>
              </a:rPr>
              <a:t>and</a:t>
            </a:r>
            <a:r>
              <a:rPr dirty="0" sz="4400" spc="-85">
                <a:solidFill>
                  <a:srgbClr val="000000"/>
                </a:solidFill>
              </a:rPr>
              <a:t> </a:t>
            </a:r>
            <a:r>
              <a:rPr dirty="0" sz="4400" spc="-10">
                <a:solidFill>
                  <a:srgbClr val="000000"/>
                </a:solidFill>
              </a:rPr>
              <a:t>Branding</a:t>
            </a:r>
            <a:endParaRPr sz="4400"/>
          </a:p>
        </p:txBody>
      </p:sp>
      <p:sp>
        <p:nvSpPr>
          <p:cNvPr id="7" name="object 7" descr=""/>
          <p:cNvSpPr txBox="1"/>
          <p:nvPr/>
        </p:nvSpPr>
        <p:spPr>
          <a:xfrm>
            <a:off x="2493391" y="5119573"/>
            <a:ext cx="744728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Companies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color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psychology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shape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brand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perception.</a:t>
            </a:r>
            <a:endParaRPr sz="2400">
              <a:latin typeface="Carlito"/>
              <a:cs typeface="Carlito"/>
            </a:endParaRPr>
          </a:p>
          <a:p>
            <a:pPr algn="ctr" marL="154305" marR="14986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rlito"/>
                <a:cs typeface="Carlito"/>
              </a:rPr>
              <a:t>For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example,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30">
                <a:latin typeface="Carlito"/>
                <a:cs typeface="Carlito"/>
              </a:rPr>
              <a:t>fast-</a:t>
            </a:r>
            <a:r>
              <a:rPr dirty="0" sz="2400">
                <a:latin typeface="Carlito"/>
                <a:cs typeface="Carlito"/>
              </a:rPr>
              <a:t>food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chains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warm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colors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increase </a:t>
            </a:r>
            <a:r>
              <a:rPr dirty="0" sz="2400">
                <a:latin typeface="Carlito"/>
                <a:cs typeface="Carlito"/>
              </a:rPr>
              <a:t>appetite,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while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financial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institutions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blue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for </a:t>
            </a:r>
            <a:r>
              <a:rPr dirty="0" sz="2400" spc="-10">
                <a:latin typeface="Carlito"/>
                <a:cs typeface="Carlito"/>
              </a:rPr>
              <a:t>trustworthiness.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4296"/>
            <a:ext cx="1978151" cy="516940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6188" y="897636"/>
            <a:ext cx="7659623" cy="506272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3847" y="949452"/>
              <a:ext cx="1978152" cy="502958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1053" y="474675"/>
            <a:ext cx="40119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00000"/>
                </a:solidFill>
              </a:rPr>
              <a:t>Interior</a:t>
            </a:r>
            <a:r>
              <a:rPr dirty="0" sz="4800" spc="-150">
                <a:solidFill>
                  <a:srgbClr val="000000"/>
                </a:solidFill>
              </a:rPr>
              <a:t> </a:t>
            </a:r>
            <a:r>
              <a:rPr dirty="0" sz="4800" spc="-10">
                <a:solidFill>
                  <a:srgbClr val="000000"/>
                </a:solidFill>
              </a:rPr>
              <a:t>Designs</a:t>
            </a:r>
            <a:endParaRPr sz="4800"/>
          </a:p>
        </p:txBody>
      </p:sp>
      <p:sp>
        <p:nvSpPr>
          <p:cNvPr id="8" name="object 8" descr=""/>
          <p:cNvSpPr txBox="1"/>
          <p:nvPr/>
        </p:nvSpPr>
        <p:spPr>
          <a:xfrm>
            <a:off x="2435479" y="5119573"/>
            <a:ext cx="756158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Colors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impact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mood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physical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spaces,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like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hospitals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using </a:t>
            </a:r>
            <a:r>
              <a:rPr dirty="0" sz="2400">
                <a:latin typeface="Carlito"/>
                <a:cs typeface="Carlito"/>
              </a:rPr>
              <a:t>green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blue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for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calming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effect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or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offices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using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white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and </a:t>
            </a:r>
            <a:r>
              <a:rPr dirty="0" sz="2400">
                <a:latin typeface="Carlito"/>
                <a:cs typeface="Carlito"/>
              </a:rPr>
              <a:t>gray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for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clean,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professional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look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04087"/>
            <a:ext cx="789430" cy="506425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7467" y="757427"/>
              <a:ext cx="9942576" cy="502958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34814" y="389966"/>
            <a:ext cx="254635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0">
                <a:solidFill>
                  <a:srgbClr val="000000"/>
                </a:solidFill>
              </a:rPr>
              <a:t>Healthcare</a:t>
            </a:r>
            <a:endParaRPr sz="4400"/>
          </a:p>
        </p:txBody>
      </p:sp>
      <p:sp>
        <p:nvSpPr>
          <p:cNvPr id="7" name="object 7" descr=""/>
          <p:cNvSpPr txBox="1"/>
          <p:nvPr/>
        </p:nvSpPr>
        <p:spPr>
          <a:xfrm>
            <a:off x="2632075" y="5119573"/>
            <a:ext cx="71685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rlito"/>
                <a:cs typeface="Carlito"/>
              </a:rPr>
              <a:t>Therapists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wellness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spaces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often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cool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neutral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rlito"/>
                <a:cs typeface="Carlito"/>
              </a:rPr>
              <a:t>colors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create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peaceful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environment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for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clients.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99" y="0"/>
              <a:ext cx="8229600" cy="6857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4336"/>
            <a:ext cx="1978149" cy="452932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6188" y="1514855"/>
            <a:ext cx="7659623" cy="382828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3847" y="949452"/>
              <a:ext cx="1978152" cy="50642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93338" y="474675"/>
            <a:ext cx="450342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00000"/>
                </a:solidFill>
              </a:rPr>
              <a:t>Emotional</a:t>
            </a:r>
            <a:r>
              <a:rPr dirty="0" sz="4800" spc="-50">
                <a:solidFill>
                  <a:srgbClr val="000000"/>
                </a:solidFill>
              </a:rPr>
              <a:t> </a:t>
            </a:r>
            <a:r>
              <a:rPr dirty="0" sz="4800" spc="-10">
                <a:solidFill>
                  <a:srgbClr val="000000"/>
                </a:solidFill>
              </a:rPr>
              <a:t>Impact</a:t>
            </a:r>
            <a:endParaRPr sz="4800"/>
          </a:p>
        </p:txBody>
      </p:sp>
      <p:sp>
        <p:nvSpPr>
          <p:cNvPr id="8" name="object 8" descr=""/>
          <p:cNvSpPr txBox="1"/>
          <p:nvPr/>
        </p:nvSpPr>
        <p:spPr>
          <a:xfrm>
            <a:off x="3199002" y="5119573"/>
            <a:ext cx="603186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Colors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can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evoke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specific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feelings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memories.</a:t>
            </a:r>
            <a:endParaRPr sz="2400">
              <a:latin typeface="Carlito"/>
              <a:cs typeface="Carlito"/>
            </a:endParaRPr>
          </a:p>
          <a:p>
            <a:pPr algn="ctr" marL="1233170" marR="115443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rlito"/>
                <a:cs typeface="Carlito"/>
              </a:rPr>
              <a:t>They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influence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our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mood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and </a:t>
            </a:r>
            <a:r>
              <a:rPr dirty="0" sz="2400">
                <a:latin typeface="Carlito"/>
                <a:cs typeface="Carlito"/>
              </a:rPr>
              <a:t>Behavior</a:t>
            </a:r>
            <a:r>
              <a:rPr dirty="0" sz="2400" spc="-9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subtle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ways.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21308"/>
            <a:ext cx="836675" cy="38298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711" y="757427"/>
              <a:ext cx="9942576" cy="506425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5463806"/>
                  </a:moveTo>
                  <a:lnTo>
                    <a:pt x="12013273" y="5421503"/>
                  </a:lnTo>
                  <a:lnTo>
                    <a:pt x="11780177" y="5370677"/>
                  </a:lnTo>
                  <a:lnTo>
                    <a:pt x="11535639" y="5321960"/>
                  </a:lnTo>
                  <a:lnTo>
                    <a:pt x="11227638" y="5266360"/>
                  </a:lnTo>
                  <a:lnTo>
                    <a:pt x="10904436" y="5214036"/>
                  </a:lnTo>
                  <a:lnTo>
                    <a:pt x="10509085" y="5157292"/>
                  </a:lnTo>
                  <a:lnTo>
                    <a:pt x="10034537" y="5098402"/>
                  </a:lnTo>
                  <a:lnTo>
                    <a:pt x="9537319" y="5046167"/>
                  </a:lnTo>
                  <a:lnTo>
                    <a:pt x="8952941" y="4995761"/>
                  </a:lnTo>
                  <a:lnTo>
                    <a:pt x="8275371" y="4950663"/>
                  </a:lnTo>
                  <a:lnTo>
                    <a:pt x="7571194" y="4917668"/>
                  </a:lnTo>
                  <a:lnTo>
                    <a:pt x="6843649" y="4897412"/>
                  </a:lnTo>
                  <a:lnTo>
                    <a:pt x="6096000" y="4890516"/>
                  </a:lnTo>
                  <a:lnTo>
                    <a:pt x="5348338" y="4897412"/>
                  </a:lnTo>
                  <a:lnTo>
                    <a:pt x="4620793" y="4917668"/>
                  </a:lnTo>
                  <a:lnTo>
                    <a:pt x="3916616" y="4950663"/>
                  </a:lnTo>
                  <a:lnTo>
                    <a:pt x="3239046" y="4995761"/>
                  </a:lnTo>
                  <a:lnTo>
                    <a:pt x="2654668" y="5046167"/>
                  </a:lnTo>
                  <a:lnTo>
                    <a:pt x="2157450" y="5098402"/>
                  </a:lnTo>
                  <a:lnTo>
                    <a:pt x="1682902" y="5157292"/>
                  </a:lnTo>
                  <a:lnTo>
                    <a:pt x="1287551" y="5214036"/>
                  </a:lnTo>
                  <a:lnTo>
                    <a:pt x="964349" y="5266360"/>
                  </a:lnTo>
                  <a:lnTo>
                    <a:pt x="656348" y="5321960"/>
                  </a:lnTo>
                  <a:lnTo>
                    <a:pt x="411810" y="5370677"/>
                  </a:lnTo>
                  <a:lnTo>
                    <a:pt x="178714" y="5421503"/>
                  </a:lnTo>
                  <a:lnTo>
                    <a:pt x="0" y="5463806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5463806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1115314"/>
                  </a:lnTo>
                  <a:lnTo>
                    <a:pt x="44526" y="1126159"/>
                  </a:lnTo>
                  <a:lnTo>
                    <a:pt x="224396" y="1167942"/>
                  </a:lnTo>
                  <a:lnTo>
                    <a:pt x="459816" y="1218349"/>
                  </a:lnTo>
                  <a:lnTo>
                    <a:pt x="706602" y="1266647"/>
                  </a:lnTo>
                  <a:lnTo>
                    <a:pt x="1017181" y="1321714"/>
                  </a:lnTo>
                  <a:lnTo>
                    <a:pt x="1342847" y="1373479"/>
                  </a:lnTo>
                  <a:lnTo>
                    <a:pt x="1740916" y="1429537"/>
                  </a:lnTo>
                  <a:lnTo>
                    <a:pt x="2218398" y="1487614"/>
                  </a:lnTo>
                  <a:lnTo>
                    <a:pt x="2718333" y="1538998"/>
                  </a:lnTo>
                  <a:lnTo>
                    <a:pt x="3305505" y="1588401"/>
                  </a:lnTo>
                  <a:lnTo>
                    <a:pt x="3916616" y="1628457"/>
                  </a:lnTo>
                  <a:lnTo>
                    <a:pt x="4620793" y="1661452"/>
                  </a:lnTo>
                  <a:lnTo>
                    <a:pt x="5348338" y="1681708"/>
                  </a:lnTo>
                  <a:lnTo>
                    <a:pt x="6096000" y="1688592"/>
                  </a:lnTo>
                  <a:lnTo>
                    <a:pt x="6843649" y="1681708"/>
                  </a:lnTo>
                  <a:lnTo>
                    <a:pt x="7571194" y="1661452"/>
                  </a:lnTo>
                  <a:lnTo>
                    <a:pt x="8275371" y="1628457"/>
                  </a:lnTo>
                  <a:lnTo>
                    <a:pt x="8886482" y="1588401"/>
                  </a:lnTo>
                  <a:lnTo>
                    <a:pt x="9473654" y="1538998"/>
                  </a:lnTo>
                  <a:lnTo>
                    <a:pt x="9973589" y="1487614"/>
                  </a:lnTo>
                  <a:lnTo>
                    <a:pt x="10451071" y="1429537"/>
                  </a:lnTo>
                  <a:lnTo>
                    <a:pt x="10849140" y="1373479"/>
                  </a:lnTo>
                  <a:lnTo>
                    <a:pt x="11174806" y="1321714"/>
                  </a:lnTo>
                  <a:lnTo>
                    <a:pt x="11485385" y="1266647"/>
                  </a:lnTo>
                  <a:lnTo>
                    <a:pt x="11732171" y="1218349"/>
                  </a:lnTo>
                  <a:lnTo>
                    <a:pt x="11967591" y="1167942"/>
                  </a:lnTo>
                  <a:lnTo>
                    <a:pt x="12147461" y="1126159"/>
                  </a:lnTo>
                  <a:lnTo>
                    <a:pt x="12191987" y="111531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56482" y="474675"/>
            <a:ext cx="411861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00000"/>
                </a:solidFill>
              </a:rPr>
              <a:t>Cultural</a:t>
            </a:r>
            <a:r>
              <a:rPr dirty="0" sz="4800" spc="-175">
                <a:solidFill>
                  <a:srgbClr val="000000"/>
                </a:solidFill>
              </a:rPr>
              <a:t> </a:t>
            </a:r>
            <a:r>
              <a:rPr dirty="0" sz="4800" spc="-10">
                <a:solidFill>
                  <a:srgbClr val="000000"/>
                </a:solidFill>
              </a:rPr>
              <a:t>Context</a:t>
            </a:r>
            <a:endParaRPr sz="4800"/>
          </a:p>
        </p:txBody>
      </p:sp>
      <p:sp>
        <p:nvSpPr>
          <p:cNvPr id="7" name="object 7" descr=""/>
          <p:cNvSpPr txBox="1"/>
          <p:nvPr/>
        </p:nvSpPr>
        <p:spPr>
          <a:xfrm>
            <a:off x="3506215" y="5119573"/>
            <a:ext cx="518033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Color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interpretations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vary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across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cultures.</a:t>
            </a:r>
            <a:endParaRPr sz="2400">
              <a:latin typeface="Carlito"/>
              <a:cs typeface="Carlito"/>
            </a:endParaRPr>
          </a:p>
          <a:p>
            <a:pPr marL="1419225" marR="135255" indent="-127762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rlito"/>
                <a:cs typeface="Carlito"/>
              </a:rPr>
              <a:t>What's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cheerful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one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society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might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be </a:t>
            </a:r>
            <a:r>
              <a:rPr dirty="0" sz="2400">
                <a:latin typeface="Carlito"/>
                <a:cs typeface="Carlito"/>
              </a:rPr>
              <a:t>somber</a:t>
            </a:r>
            <a:r>
              <a:rPr dirty="0" sz="2400" spc="-2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1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another.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3905" cy="6858000"/>
            <a:chOff x="0" y="0"/>
            <a:chExt cx="12193905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3524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0172" y="457200"/>
              <a:ext cx="6391656" cy="5943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31040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8719" y="134112"/>
              <a:ext cx="3051048" cy="30510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209" y="244602"/>
              <a:ext cx="2834640" cy="283464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919209" y="244602"/>
              <a:ext cx="2834640" cy="2834640"/>
            </a:xfrm>
            <a:custGeom>
              <a:avLst/>
              <a:gdLst/>
              <a:ahLst/>
              <a:cxnLst/>
              <a:rect l="l" t="t" r="r" b="b"/>
              <a:pathLst>
                <a:path w="2834640" h="2834640">
                  <a:moveTo>
                    <a:pt x="0" y="1417320"/>
                  </a:moveTo>
                  <a:lnTo>
                    <a:pt x="821" y="1368598"/>
                  </a:lnTo>
                  <a:lnTo>
                    <a:pt x="3269" y="1320288"/>
                  </a:lnTo>
                  <a:lnTo>
                    <a:pt x="7316" y="1272417"/>
                  </a:lnTo>
                  <a:lnTo>
                    <a:pt x="12937" y="1225011"/>
                  </a:lnTo>
                  <a:lnTo>
                    <a:pt x="20104" y="1178096"/>
                  </a:lnTo>
                  <a:lnTo>
                    <a:pt x="28792" y="1131698"/>
                  </a:lnTo>
                  <a:lnTo>
                    <a:pt x="38974" y="1085845"/>
                  </a:lnTo>
                  <a:lnTo>
                    <a:pt x="50623" y="1040562"/>
                  </a:lnTo>
                  <a:lnTo>
                    <a:pt x="63714" y="995875"/>
                  </a:lnTo>
                  <a:lnTo>
                    <a:pt x="78220" y="951812"/>
                  </a:lnTo>
                  <a:lnTo>
                    <a:pt x="94114" y="908399"/>
                  </a:lnTo>
                  <a:lnTo>
                    <a:pt x="111371" y="865661"/>
                  </a:lnTo>
                  <a:lnTo>
                    <a:pt x="129963" y="823626"/>
                  </a:lnTo>
                  <a:lnTo>
                    <a:pt x="149865" y="782320"/>
                  </a:lnTo>
                  <a:lnTo>
                    <a:pt x="171050" y="741769"/>
                  </a:lnTo>
                  <a:lnTo>
                    <a:pt x="193491" y="701999"/>
                  </a:lnTo>
                  <a:lnTo>
                    <a:pt x="217163" y="663037"/>
                  </a:lnTo>
                  <a:lnTo>
                    <a:pt x="242039" y="624910"/>
                  </a:lnTo>
                  <a:lnTo>
                    <a:pt x="268092" y="587644"/>
                  </a:lnTo>
                  <a:lnTo>
                    <a:pt x="295297" y="551264"/>
                  </a:lnTo>
                  <a:lnTo>
                    <a:pt x="323626" y="515799"/>
                  </a:lnTo>
                  <a:lnTo>
                    <a:pt x="353054" y="481273"/>
                  </a:lnTo>
                  <a:lnTo>
                    <a:pt x="383553" y="447713"/>
                  </a:lnTo>
                  <a:lnTo>
                    <a:pt x="415099" y="415147"/>
                  </a:lnTo>
                  <a:lnTo>
                    <a:pt x="447664" y="383599"/>
                  </a:lnTo>
                  <a:lnTo>
                    <a:pt x="481222" y="353097"/>
                  </a:lnTo>
                  <a:lnTo>
                    <a:pt x="515746" y="323667"/>
                  </a:lnTo>
                  <a:lnTo>
                    <a:pt x="551210" y="295335"/>
                  </a:lnTo>
                  <a:lnTo>
                    <a:pt x="587589" y="268128"/>
                  </a:lnTo>
                  <a:lnTo>
                    <a:pt x="624854" y="242072"/>
                  </a:lnTo>
                  <a:lnTo>
                    <a:pt x="662981" y="217194"/>
                  </a:lnTo>
                  <a:lnTo>
                    <a:pt x="701943" y="193519"/>
                  </a:lnTo>
                  <a:lnTo>
                    <a:pt x="741712" y="171075"/>
                  </a:lnTo>
                  <a:lnTo>
                    <a:pt x="782264" y="149888"/>
                  </a:lnTo>
                  <a:lnTo>
                    <a:pt x="823571" y="129983"/>
                  </a:lnTo>
                  <a:lnTo>
                    <a:pt x="865608" y="111388"/>
                  </a:lnTo>
                  <a:lnTo>
                    <a:pt x="908347" y="94129"/>
                  </a:lnTo>
                  <a:lnTo>
                    <a:pt x="951763" y="78233"/>
                  </a:lnTo>
                  <a:lnTo>
                    <a:pt x="995828" y="63725"/>
                  </a:lnTo>
                  <a:lnTo>
                    <a:pt x="1040518" y="50632"/>
                  </a:lnTo>
                  <a:lnTo>
                    <a:pt x="1085804" y="38981"/>
                  </a:lnTo>
                  <a:lnTo>
                    <a:pt x="1131662" y="28797"/>
                  </a:lnTo>
                  <a:lnTo>
                    <a:pt x="1178064" y="20108"/>
                  </a:lnTo>
                  <a:lnTo>
                    <a:pt x="1224984" y="12939"/>
                  </a:lnTo>
                  <a:lnTo>
                    <a:pt x="1272396" y="7318"/>
                  </a:lnTo>
                  <a:lnTo>
                    <a:pt x="1320274" y="3270"/>
                  </a:lnTo>
                  <a:lnTo>
                    <a:pt x="1368590" y="821"/>
                  </a:lnTo>
                  <a:lnTo>
                    <a:pt x="1417320" y="0"/>
                  </a:lnTo>
                  <a:lnTo>
                    <a:pt x="1466041" y="821"/>
                  </a:lnTo>
                  <a:lnTo>
                    <a:pt x="1514351" y="3270"/>
                  </a:lnTo>
                  <a:lnTo>
                    <a:pt x="1562222" y="7318"/>
                  </a:lnTo>
                  <a:lnTo>
                    <a:pt x="1609628" y="12939"/>
                  </a:lnTo>
                  <a:lnTo>
                    <a:pt x="1656543" y="20108"/>
                  </a:lnTo>
                  <a:lnTo>
                    <a:pt x="1702941" y="28797"/>
                  </a:lnTo>
                  <a:lnTo>
                    <a:pt x="1748794" y="38981"/>
                  </a:lnTo>
                  <a:lnTo>
                    <a:pt x="1794077" y="50632"/>
                  </a:lnTo>
                  <a:lnTo>
                    <a:pt x="1838764" y="63725"/>
                  </a:lnTo>
                  <a:lnTo>
                    <a:pt x="1882827" y="78233"/>
                  </a:lnTo>
                  <a:lnTo>
                    <a:pt x="1926240" y="94129"/>
                  </a:lnTo>
                  <a:lnTo>
                    <a:pt x="1968978" y="111388"/>
                  </a:lnTo>
                  <a:lnTo>
                    <a:pt x="2011013" y="129983"/>
                  </a:lnTo>
                  <a:lnTo>
                    <a:pt x="2052319" y="149888"/>
                  </a:lnTo>
                  <a:lnTo>
                    <a:pt x="2092870" y="171075"/>
                  </a:lnTo>
                  <a:lnTo>
                    <a:pt x="2132640" y="193519"/>
                  </a:lnTo>
                  <a:lnTo>
                    <a:pt x="2171602" y="217194"/>
                  </a:lnTo>
                  <a:lnTo>
                    <a:pt x="2209729" y="242072"/>
                  </a:lnTo>
                  <a:lnTo>
                    <a:pt x="2246995" y="268128"/>
                  </a:lnTo>
                  <a:lnTo>
                    <a:pt x="2283375" y="295335"/>
                  </a:lnTo>
                  <a:lnTo>
                    <a:pt x="2318840" y="323667"/>
                  </a:lnTo>
                  <a:lnTo>
                    <a:pt x="2353366" y="353097"/>
                  </a:lnTo>
                  <a:lnTo>
                    <a:pt x="2386926" y="383599"/>
                  </a:lnTo>
                  <a:lnTo>
                    <a:pt x="2419492" y="415147"/>
                  </a:lnTo>
                  <a:lnTo>
                    <a:pt x="2451040" y="447713"/>
                  </a:lnTo>
                  <a:lnTo>
                    <a:pt x="2481542" y="481273"/>
                  </a:lnTo>
                  <a:lnTo>
                    <a:pt x="2510972" y="515799"/>
                  </a:lnTo>
                  <a:lnTo>
                    <a:pt x="2539304" y="551264"/>
                  </a:lnTo>
                  <a:lnTo>
                    <a:pt x="2566511" y="587644"/>
                  </a:lnTo>
                  <a:lnTo>
                    <a:pt x="2592567" y="624910"/>
                  </a:lnTo>
                  <a:lnTo>
                    <a:pt x="2617445" y="663037"/>
                  </a:lnTo>
                  <a:lnTo>
                    <a:pt x="2641120" y="701999"/>
                  </a:lnTo>
                  <a:lnTo>
                    <a:pt x="2663564" y="741769"/>
                  </a:lnTo>
                  <a:lnTo>
                    <a:pt x="2684751" y="782320"/>
                  </a:lnTo>
                  <a:lnTo>
                    <a:pt x="2704656" y="823626"/>
                  </a:lnTo>
                  <a:lnTo>
                    <a:pt x="2723251" y="865661"/>
                  </a:lnTo>
                  <a:lnTo>
                    <a:pt x="2740510" y="908399"/>
                  </a:lnTo>
                  <a:lnTo>
                    <a:pt x="2756406" y="951812"/>
                  </a:lnTo>
                  <a:lnTo>
                    <a:pt x="2770914" y="995875"/>
                  </a:lnTo>
                  <a:lnTo>
                    <a:pt x="2784007" y="1040562"/>
                  </a:lnTo>
                  <a:lnTo>
                    <a:pt x="2795658" y="1085845"/>
                  </a:lnTo>
                  <a:lnTo>
                    <a:pt x="2805842" y="1131698"/>
                  </a:lnTo>
                  <a:lnTo>
                    <a:pt x="2814531" y="1178096"/>
                  </a:lnTo>
                  <a:lnTo>
                    <a:pt x="2821700" y="1225011"/>
                  </a:lnTo>
                  <a:lnTo>
                    <a:pt x="2827321" y="1272417"/>
                  </a:lnTo>
                  <a:lnTo>
                    <a:pt x="2831369" y="1320288"/>
                  </a:lnTo>
                  <a:lnTo>
                    <a:pt x="2833818" y="1368598"/>
                  </a:lnTo>
                  <a:lnTo>
                    <a:pt x="2834640" y="1417320"/>
                  </a:lnTo>
                  <a:lnTo>
                    <a:pt x="2833818" y="1466041"/>
                  </a:lnTo>
                  <a:lnTo>
                    <a:pt x="2831369" y="1514351"/>
                  </a:lnTo>
                  <a:lnTo>
                    <a:pt x="2827321" y="1562222"/>
                  </a:lnTo>
                  <a:lnTo>
                    <a:pt x="2821700" y="1609628"/>
                  </a:lnTo>
                  <a:lnTo>
                    <a:pt x="2814531" y="1656543"/>
                  </a:lnTo>
                  <a:lnTo>
                    <a:pt x="2805842" y="1702941"/>
                  </a:lnTo>
                  <a:lnTo>
                    <a:pt x="2795658" y="1748794"/>
                  </a:lnTo>
                  <a:lnTo>
                    <a:pt x="2784007" y="1794077"/>
                  </a:lnTo>
                  <a:lnTo>
                    <a:pt x="2770914" y="1838764"/>
                  </a:lnTo>
                  <a:lnTo>
                    <a:pt x="2756406" y="1882827"/>
                  </a:lnTo>
                  <a:lnTo>
                    <a:pt x="2740510" y="1926240"/>
                  </a:lnTo>
                  <a:lnTo>
                    <a:pt x="2723251" y="1968978"/>
                  </a:lnTo>
                  <a:lnTo>
                    <a:pt x="2704656" y="2011013"/>
                  </a:lnTo>
                  <a:lnTo>
                    <a:pt x="2684751" y="2052319"/>
                  </a:lnTo>
                  <a:lnTo>
                    <a:pt x="2663564" y="2092870"/>
                  </a:lnTo>
                  <a:lnTo>
                    <a:pt x="2641120" y="2132640"/>
                  </a:lnTo>
                  <a:lnTo>
                    <a:pt x="2617445" y="2171602"/>
                  </a:lnTo>
                  <a:lnTo>
                    <a:pt x="2592567" y="2209729"/>
                  </a:lnTo>
                  <a:lnTo>
                    <a:pt x="2566511" y="2246995"/>
                  </a:lnTo>
                  <a:lnTo>
                    <a:pt x="2539304" y="2283375"/>
                  </a:lnTo>
                  <a:lnTo>
                    <a:pt x="2510972" y="2318840"/>
                  </a:lnTo>
                  <a:lnTo>
                    <a:pt x="2481542" y="2353366"/>
                  </a:lnTo>
                  <a:lnTo>
                    <a:pt x="2451040" y="2386926"/>
                  </a:lnTo>
                  <a:lnTo>
                    <a:pt x="2419492" y="2419492"/>
                  </a:lnTo>
                  <a:lnTo>
                    <a:pt x="2386926" y="2451040"/>
                  </a:lnTo>
                  <a:lnTo>
                    <a:pt x="2353366" y="2481542"/>
                  </a:lnTo>
                  <a:lnTo>
                    <a:pt x="2318840" y="2510972"/>
                  </a:lnTo>
                  <a:lnTo>
                    <a:pt x="2283375" y="2539304"/>
                  </a:lnTo>
                  <a:lnTo>
                    <a:pt x="2246995" y="2566511"/>
                  </a:lnTo>
                  <a:lnTo>
                    <a:pt x="2209729" y="2592567"/>
                  </a:lnTo>
                  <a:lnTo>
                    <a:pt x="2171602" y="2617445"/>
                  </a:lnTo>
                  <a:lnTo>
                    <a:pt x="2132640" y="2641120"/>
                  </a:lnTo>
                  <a:lnTo>
                    <a:pt x="2092870" y="2663564"/>
                  </a:lnTo>
                  <a:lnTo>
                    <a:pt x="2052319" y="2684751"/>
                  </a:lnTo>
                  <a:lnTo>
                    <a:pt x="2011013" y="2704656"/>
                  </a:lnTo>
                  <a:lnTo>
                    <a:pt x="1968978" y="2723251"/>
                  </a:lnTo>
                  <a:lnTo>
                    <a:pt x="1926240" y="2740510"/>
                  </a:lnTo>
                  <a:lnTo>
                    <a:pt x="1882827" y="2756406"/>
                  </a:lnTo>
                  <a:lnTo>
                    <a:pt x="1838764" y="2770914"/>
                  </a:lnTo>
                  <a:lnTo>
                    <a:pt x="1794077" y="2784007"/>
                  </a:lnTo>
                  <a:lnTo>
                    <a:pt x="1748794" y="2795658"/>
                  </a:lnTo>
                  <a:lnTo>
                    <a:pt x="1702941" y="2805842"/>
                  </a:lnTo>
                  <a:lnTo>
                    <a:pt x="1656543" y="2814531"/>
                  </a:lnTo>
                  <a:lnTo>
                    <a:pt x="1609628" y="2821700"/>
                  </a:lnTo>
                  <a:lnTo>
                    <a:pt x="1562222" y="2827321"/>
                  </a:lnTo>
                  <a:lnTo>
                    <a:pt x="1514351" y="2831369"/>
                  </a:lnTo>
                  <a:lnTo>
                    <a:pt x="1466041" y="2833818"/>
                  </a:lnTo>
                  <a:lnTo>
                    <a:pt x="1417320" y="2834640"/>
                  </a:lnTo>
                  <a:lnTo>
                    <a:pt x="1368590" y="2833818"/>
                  </a:lnTo>
                  <a:lnTo>
                    <a:pt x="1320274" y="2831369"/>
                  </a:lnTo>
                  <a:lnTo>
                    <a:pt x="1272396" y="2827321"/>
                  </a:lnTo>
                  <a:lnTo>
                    <a:pt x="1224984" y="2821700"/>
                  </a:lnTo>
                  <a:lnTo>
                    <a:pt x="1178064" y="2814531"/>
                  </a:lnTo>
                  <a:lnTo>
                    <a:pt x="1131662" y="2805842"/>
                  </a:lnTo>
                  <a:lnTo>
                    <a:pt x="1085804" y="2795658"/>
                  </a:lnTo>
                  <a:lnTo>
                    <a:pt x="1040518" y="2784007"/>
                  </a:lnTo>
                  <a:lnTo>
                    <a:pt x="995828" y="2770914"/>
                  </a:lnTo>
                  <a:lnTo>
                    <a:pt x="951763" y="2756406"/>
                  </a:lnTo>
                  <a:lnTo>
                    <a:pt x="908347" y="2740510"/>
                  </a:lnTo>
                  <a:lnTo>
                    <a:pt x="865608" y="2723251"/>
                  </a:lnTo>
                  <a:lnTo>
                    <a:pt x="823571" y="2704656"/>
                  </a:lnTo>
                  <a:lnTo>
                    <a:pt x="782264" y="2684751"/>
                  </a:lnTo>
                  <a:lnTo>
                    <a:pt x="741712" y="2663564"/>
                  </a:lnTo>
                  <a:lnTo>
                    <a:pt x="701943" y="2641120"/>
                  </a:lnTo>
                  <a:lnTo>
                    <a:pt x="662981" y="2617445"/>
                  </a:lnTo>
                  <a:lnTo>
                    <a:pt x="624854" y="2592567"/>
                  </a:lnTo>
                  <a:lnTo>
                    <a:pt x="587589" y="2566511"/>
                  </a:lnTo>
                  <a:lnTo>
                    <a:pt x="551210" y="2539304"/>
                  </a:lnTo>
                  <a:lnTo>
                    <a:pt x="515746" y="2510972"/>
                  </a:lnTo>
                  <a:lnTo>
                    <a:pt x="481222" y="2481542"/>
                  </a:lnTo>
                  <a:lnTo>
                    <a:pt x="447664" y="2451040"/>
                  </a:lnTo>
                  <a:lnTo>
                    <a:pt x="415099" y="2419492"/>
                  </a:lnTo>
                  <a:lnTo>
                    <a:pt x="383553" y="2386926"/>
                  </a:lnTo>
                  <a:lnTo>
                    <a:pt x="353054" y="2353366"/>
                  </a:lnTo>
                  <a:lnTo>
                    <a:pt x="323626" y="2318840"/>
                  </a:lnTo>
                  <a:lnTo>
                    <a:pt x="295297" y="2283375"/>
                  </a:lnTo>
                  <a:lnTo>
                    <a:pt x="268092" y="2246995"/>
                  </a:lnTo>
                  <a:lnTo>
                    <a:pt x="242039" y="2209729"/>
                  </a:lnTo>
                  <a:lnTo>
                    <a:pt x="217163" y="2171602"/>
                  </a:lnTo>
                  <a:lnTo>
                    <a:pt x="193491" y="2132640"/>
                  </a:lnTo>
                  <a:lnTo>
                    <a:pt x="171050" y="2092870"/>
                  </a:lnTo>
                  <a:lnTo>
                    <a:pt x="149865" y="2052319"/>
                  </a:lnTo>
                  <a:lnTo>
                    <a:pt x="129963" y="2011013"/>
                  </a:lnTo>
                  <a:lnTo>
                    <a:pt x="111371" y="1968978"/>
                  </a:lnTo>
                  <a:lnTo>
                    <a:pt x="94114" y="1926240"/>
                  </a:lnTo>
                  <a:lnTo>
                    <a:pt x="78220" y="1882827"/>
                  </a:lnTo>
                  <a:lnTo>
                    <a:pt x="63714" y="1838764"/>
                  </a:lnTo>
                  <a:lnTo>
                    <a:pt x="50623" y="1794077"/>
                  </a:lnTo>
                  <a:lnTo>
                    <a:pt x="38974" y="1748794"/>
                  </a:lnTo>
                  <a:lnTo>
                    <a:pt x="28792" y="1702941"/>
                  </a:lnTo>
                  <a:lnTo>
                    <a:pt x="20104" y="1656543"/>
                  </a:lnTo>
                  <a:lnTo>
                    <a:pt x="12937" y="1609628"/>
                  </a:lnTo>
                  <a:lnTo>
                    <a:pt x="7316" y="1562222"/>
                  </a:lnTo>
                  <a:lnTo>
                    <a:pt x="3269" y="1514351"/>
                  </a:lnTo>
                  <a:lnTo>
                    <a:pt x="821" y="1466041"/>
                  </a:lnTo>
                  <a:lnTo>
                    <a:pt x="0" y="141732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3247" y="606551"/>
              <a:ext cx="3051048" cy="30510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3738" y="717041"/>
              <a:ext cx="2834640" cy="283464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523738" y="717041"/>
              <a:ext cx="2834640" cy="2834640"/>
            </a:xfrm>
            <a:custGeom>
              <a:avLst/>
              <a:gdLst/>
              <a:ahLst/>
              <a:cxnLst/>
              <a:rect l="l" t="t" r="r" b="b"/>
              <a:pathLst>
                <a:path w="2834640" h="2834640">
                  <a:moveTo>
                    <a:pt x="0" y="1417320"/>
                  </a:moveTo>
                  <a:lnTo>
                    <a:pt x="821" y="1368598"/>
                  </a:lnTo>
                  <a:lnTo>
                    <a:pt x="3270" y="1320288"/>
                  </a:lnTo>
                  <a:lnTo>
                    <a:pt x="7318" y="1272417"/>
                  </a:lnTo>
                  <a:lnTo>
                    <a:pt x="12939" y="1225011"/>
                  </a:lnTo>
                  <a:lnTo>
                    <a:pt x="20108" y="1178096"/>
                  </a:lnTo>
                  <a:lnTo>
                    <a:pt x="28797" y="1131698"/>
                  </a:lnTo>
                  <a:lnTo>
                    <a:pt x="38981" y="1085845"/>
                  </a:lnTo>
                  <a:lnTo>
                    <a:pt x="50632" y="1040562"/>
                  </a:lnTo>
                  <a:lnTo>
                    <a:pt x="63725" y="995875"/>
                  </a:lnTo>
                  <a:lnTo>
                    <a:pt x="78233" y="951812"/>
                  </a:lnTo>
                  <a:lnTo>
                    <a:pt x="94129" y="908399"/>
                  </a:lnTo>
                  <a:lnTo>
                    <a:pt x="111388" y="865661"/>
                  </a:lnTo>
                  <a:lnTo>
                    <a:pt x="129983" y="823626"/>
                  </a:lnTo>
                  <a:lnTo>
                    <a:pt x="149888" y="782320"/>
                  </a:lnTo>
                  <a:lnTo>
                    <a:pt x="171075" y="741769"/>
                  </a:lnTo>
                  <a:lnTo>
                    <a:pt x="193519" y="701999"/>
                  </a:lnTo>
                  <a:lnTo>
                    <a:pt x="217194" y="663037"/>
                  </a:lnTo>
                  <a:lnTo>
                    <a:pt x="242072" y="624910"/>
                  </a:lnTo>
                  <a:lnTo>
                    <a:pt x="268128" y="587644"/>
                  </a:lnTo>
                  <a:lnTo>
                    <a:pt x="295335" y="551264"/>
                  </a:lnTo>
                  <a:lnTo>
                    <a:pt x="323667" y="515799"/>
                  </a:lnTo>
                  <a:lnTo>
                    <a:pt x="353097" y="481273"/>
                  </a:lnTo>
                  <a:lnTo>
                    <a:pt x="383599" y="447713"/>
                  </a:lnTo>
                  <a:lnTo>
                    <a:pt x="415147" y="415147"/>
                  </a:lnTo>
                  <a:lnTo>
                    <a:pt x="447713" y="383599"/>
                  </a:lnTo>
                  <a:lnTo>
                    <a:pt x="481273" y="353097"/>
                  </a:lnTo>
                  <a:lnTo>
                    <a:pt x="515799" y="323667"/>
                  </a:lnTo>
                  <a:lnTo>
                    <a:pt x="551264" y="295335"/>
                  </a:lnTo>
                  <a:lnTo>
                    <a:pt x="587644" y="268128"/>
                  </a:lnTo>
                  <a:lnTo>
                    <a:pt x="624910" y="242072"/>
                  </a:lnTo>
                  <a:lnTo>
                    <a:pt x="663037" y="217194"/>
                  </a:lnTo>
                  <a:lnTo>
                    <a:pt x="701999" y="193519"/>
                  </a:lnTo>
                  <a:lnTo>
                    <a:pt x="741769" y="171075"/>
                  </a:lnTo>
                  <a:lnTo>
                    <a:pt x="782320" y="149888"/>
                  </a:lnTo>
                  <a:lnTo>
                    <a:pt x="823626" y="129983"/>
                  </a:lnTo>
                  <a:lnTo>
                    <a:pt x="865661" y="111388"/>
                  </a:lnTo>
                  <a:lnTo>
                    <a:pt x="908399" y="94129"/>
                  </a:lnTo>
                  <a:lnTo>
                    <a:pt x="951812" y="78233"/>
                  </a:lnTo>
                  <a:lnTo>
                    <a:pt x="995875" y="63725"/>
                  </a:lnTo>
                  <a:lnTo>
                    <a:pt x="1040562" y="50632"/>
                  </a:lnTo>
                  <a:lnTo>
                    <a:pt x="1085845" y="38981"/>
                  </a:lnTo>
                  <a:lnTo>
                    <a:pt x="1131698" y="28797"/>
                  </a:lnTo>
                  <a:lnTo>
                    <a:pt x="1178096" y="20108"/>
                  </a:lnTo>
                  <a:lnTo>
                    <a:pt x="1225011" y="12939"/>
                  </a:lnTo>
                  <a:lnTo>
                    <a:pt x="1272417" y="7318"/>
                  </a:lnTo>
                  <a:lnTo>
                    <a:pt x="1320288" y="3270"/>
                  </a:lnTo>
                  <a:lnTo>
                    <a:pt x="1368598" y="821"/>
                  </a:lnTo>
                  <a:lnTo>
                    <a:pt x="1417319" y="0"/>
                  </a:lnTo>
                  <a:lnTo>
                    <a:pt x="1466041" y="821"/>
                  </a:lnTo>
                  <a:lnTo>
                    <a:pt x="1514351" y="3270"/>
                  </a:lnTo>
                  <a:lnTo>
                    <a:pt x="1562222" y="7318"/>
                  </a:lnTo>
                  <a:lnTo>
                    <a:pt x="1609628" y="12939"/>
                  </a:lnTo>
                  <a:lnTo>
                    <a:pt x="1656543" y="20108"/>
                  </a:lnTo>
                  <a:lnTo>
                    <a:pt x="1702941" y="28797"/>
                  </a:lnTo>
                  <a:lnTo>
                    <a:pt x="1748794" y="38981"/>
                  </a:lnTo>
                  <a:lnTo>
                    <a:pt x="1794077" y="50632"/>
                  </a:lnTo>
                  <a:lnTo>
                    <a:pt x="1838764" y="63725"/>
                  </a:lnTo>
                  <a:lnTo>
                    <a:pt x="1882827" y="78233"/>
                  </a:lnTo>
                  <a:lnTo>
                    <a:pt x="1926240" y="94129"/>
                  </a:lnTo>
                  <a:lnTo>
                    <a:pt x="1968978" y="111388"/>
                  </a:lnTo>
                  <a:lnTo>
                    <a:pt x="2011013" y="129983"/>
                  </a:lnTo>
                  <a:lnTo>
                    <a:pt x="2052319" y="149888"/>
                  </a:lnTo>
                  <a:lnTo>
                    <a:pt x="2092870" y="171075"/>
                  </a:lnTo>
                  <a:lnTo>
                    <a:pt x="2132640" y="193519"/>
                  </a:lnTo>
                  <a:lnTo>
                    <a:pt x="2171602" y="217194"/>
                  </a:lnTo>
                  <a:lnTo>
                    <a:pt x="2209729" y="242072"/>
                  </a:lnTo>
                  <a:lnTo>
                    <a:pt x="2246995" y="268128"/>
                  </a:lnTo>
                  <a:lnTo>
                    <a:pt x="2283375" y="295335"/>
                  </a:lnTo>
                  <a:lnTo>
                    <a:pt x="2318840" y="323667"/>
                  </a:lnTo>
                  <a:lnTo>
                    <a:pt x="2353366" y="353097"/>
                  </a:lnTo>
                  <a:lnTo>
                    <a:pt x="2386926" y="383599"/>
                  </a:lnTo>
                  <a:lnTo>
                    <a:pt x="2419492" y="415147"/>
                  </a:lnTo>
                  <a:lnTo>
                    <a:pt x="2451040" y="447713"/>
                  </a:lnTo>
                  <a:lnTo>
                    <a:pt x="2481542" y="481273"/>
                  </a:lnTo>
                  <a:lnTo>
                    <a:pt x="2510972" y="515799"/>
                  </a:lnTo>
                  <a:lnTo>
                    <a:pt x="2539304" y="551264"/>
                  </a:lnTo>
                  <a:lnTo>
                    <a:pt x="2566511" y="587644"/>
                  </a:lnTo>
                  <a:lnTo>
                    <a:pt x="2592567" y="624910"/>
                  </a:lnTo>
                  <a:lnTo>
                    <a:pt x="2617445" y="663037"/>
                  </a:lnTo>
                  <a:lnTo>
                    <a:pt x="2641120" y="701999"/>
                  </a:lnTo>
                  <a:lnTo>
                    <a:pt x="2663564" y="741769"/>
                  </a:lnTo>
                  <a:lnTo>
                    <a:pt x="2684751" y="782320"/>
                  </a:lnTo>
                  <a:lnTo>
                    <a:pt x="2704656" y="823626"/>
                  </a:lnTo>
                  <a:lnTo>
                    <a:pt x="2723251" y="865661"/>
                  </a:lnTo>
                  <a:lnTo>
                    <a:pt x="2740510" y="908399"/>
                  </a:lnTo>
                  <a:lnTo>
                    <a:pt x="2756406" y="951812"/>
                  </a:lnTo>
                  <a:lnTo>
                    <a:pt x="2770914" y="995875"/>
                  </a:lnTo>
                  <a:lnTo>
                    <a:pt x="2784007" y="1040562"/>
                  </a:lnTo>
                  <a:lnTo>
                    <a:pt x="2795658" y="1085845"/>
                  </a:lnTo>
                  <a:lnTo>
                    <a:pt x="2805842" y="1131698"/>
                  </a:lnTo>
                  <a:lnTo>
                    <a:pt x="2814531" y="1178096"/>
                  </a:lnTo>
                  <a:lnTo>
                    <a:pt x="2821700" y="1225011"/>
                  </a:lnTo>
                  <a:lnTo>
                    <a:pt x="2827321" y="1272417"/>
                  </a:lnTo>
                  <a:lnTo>
                    <a:pt x="2831369" y="1320288"/>
                  </a:lnTo>
                  <a:lnTo>
                    <a:pt x="2833818" y="1368598"/>
                  </a:lnTo>
                  <a:lnTo>
                    <a:pt x="2834640" y="1417320"/>
                  </a:lnTo>
                  <a:lnTo>
                    <a:pt x="2833818" y="1466041"/>
                  </a:lnTo>
                  <a:lnTo>
                    <a:pt x="2831369" y="1514351"/>
                  </a:lnTo>
                  <a:lnTo>
                    <a:pt x="2827321" y="1562222"/>
                  </a:lnTo>
                  <a:lnTo>
                    <a:pt x="2821700" y="1609628"/>
                  </a:lnTo>
                  <a:lnTo>
                    <a:pt x="2814531" y="1656543"/>
                  </a:lnTo>
                  <a:lnTo>
                    <a:pt x="2805842" y="1702941"/>
                  </a:lnTo>
                  <a:lnTo>
                    <a:pt x="2795658" y="1748794"/>
                  </a:lnTo>
                  <a:lnTo>
                    <a:pt x="2784007" y="1794077"/>
                  </a:lnTo>
                  <a:lnTo>
                    <a:pt x="2770914" y="1838764"/>
                  </a:lnTo>
                  <a:lnTo>
                    <a:pt x="2756406" y="1882827"/>
                  </a:lnTo>
                  <a:lnTo>
                    <a:pt x="2740510" y="1926240"/>
                  </a:lnTo>
                  <a:lnTo>
                    <a:pt x="2723251" y="1968978"/>
                  </a:lnTo>
                  <a:lnTo>
                    <a:pt x="2704656" y="2011013"/>
                  </a:lnTo>
                  <a:lnTo>
                    <a:pt x="2684751" y="2052319"/>
                  </a:lnTo>
                  <a:lnTo>
                    <a:pt x="2663564" y="2092870"/>
                  </a:lnTo>
                  <a:lnTo>
                    <a:pt x="2641120" y="2132640"/>
                  </a:lnTo>
                  <a:lnTo>
                    <a:pt x="2617445" y="2171602"/>
                  </a:lnTo>
                  <a:lnTo>
                    <a:pt x="2592567" y="2209729"/>
                  </a:lnTo>
                  <a:lnTo>
                    <a:pt x="2566511" y="2246995"/>
                  </a:lnTo>
                  <a:lnTo>
                    <a:pt x="2539304" y="2283375"/>
                  </a:lnTo>
                  <a:lnTo>
                    <a:pt x="2510972" y="2318840"/>
                  </a:lnTo>
                  <a:lnTo>
                    <a:pt x="2481542" y="2353366"/>
                  </a:lnTo>
                  <a:lnTo>
                    <a:pt x="2451040" y="2386926"/>
                  </a:lnTo>
                  <a:lnTo>
                    <a:pt x="2419492" y="2419492"/>
                  </a:lnTo>
                  <a:lnTo>
                    <a:pt x="2386926" y="2451040"/>
                  </a:lnTo>
                  <a:lnTo>
                    <a:pt x="2353366" y="2481542"/>
                  </a:lnTo>
                  <a:lnTo>
                    <a:pt x="2318840" y="2510972"/>
                  </a:lnTo>
                  <a:lnTo>
                    <a:pt x="2283375" y="2539304"/>
                  </a:lnTo>
                  <a:lnTo>
                    <a:pt x="2246995" y="2566511"/>
                  </a:lnTo>
                  <a:lnTo>
                    <a:pt x="2209729" y="2592567"/>
                  </a:lnTo>
                  <a:lnTo>
                    <a:pt x="2171602" y="2617445"/>
                  </a:lnTo>
                  <a:lnTo>
                    <a:pt x="2132640" y="2641120"/>
                  </a:lnTo>
                  <a:lnTo>
                    <a:pt x="2092870" y="2663564"/>
                  </a:lnTo>
                  <a:lnTo>
                    <a:pt x="2052319" y="2684751"/>
                  </a:lnTo>
                  <a:lnTo>
                    <a:pt x="2011013" y="2704656"/>
                  </a:lnTo>
                  <a:lnTo>
                    <a:pt x="1968978" y="2723251"/>
                  </a:lnTo>
                  <a:lnTo>
                    <a:pt x="1926240" y="2740510"/>
                  </a:lnTo>
                  <a:lnTo>
                    <a:pt x="1882827" y="2756406"/>
                  </a:lnTo>
                  <a:lnTo>
                    <a:pt x="1838764" y="2770914"/>
                  </a:lnTo>
                  <a:lnTo>
                    <a:pt x="1794077" y="2784007"/>
                  </a:lnTo>
                  <a:lnTo>
                    <a:pt x="1748794" y="2795658"/>
                  </a:lnTo>
                  <a:lnTo>
                    <a:pt x="1702941" y="2805842"/>
                  </a:lnTo>
                  <a:lnTo>
                    <a:pt x="1656543" y="2814531"/>
                  </a:lnTo>
                  <a:lnTo>
                    <a:pt x="1609628" y="2821700"/>
                  </a:lnTo>
                  <a:lnTo>
                    <a:pt x="1562222" y="2827321"/>
                  </a:lnTo>
                  <a:lnTo>
                    <a:pt x="1514351" y="2831369"/>
                  </a:lnTo>
                  <a:lnTo>
                    <a:pt x="1466041" y="2833818"/>
                  </a:lnTo>
                  <a:lnTo>
                    <a:pt x="1417319" y="2834640"/>
                  </a:lnTo>
                  <a:lnTo>
                    <a:pt x="1368598" y="2833818"/>
                  </a:lnTo>
                  <a:lnTo>
                    <a:pt x="1320288" y="2831369"/>
                  </a:lnTo>
                  <a:lnTo>
                    <a:pt x="1272417" y="2827321"/>
                  </a:lnTo>
                  <a:lnTo>
                    <a:pt x="1225011" y="2821700"/>
                  </a:lnTo>
                  <a:lnTo>
                    <a:pt x="1178096" y="2814531"/>
                  </a:lnTo>
                  <a:lnTo>
                    <a:pt x="1131698" y="2805842"/>
                  </a:lnTo>
                  <a:lnTo>
                    <a:pt x="1085845" y="2795658"/>
                  </a:lnTo>
                  <a:lnTo>
                    <a:pt x="1040562" y="2784007"/>
                  </a:lnTo>
                  <a:lnTo>
                    <a:pt x="995875" y="2770914"/>
                  </a:lnTo>
                  <a:lnTo>
                    <a:pt x="951812" y="2756406"/>
                  </a:lnTo>
                  <a:lnTo>
                    <a:pt x="908399" y="2740510"/>
                  </a:lnTo>
                  <a:lnTo>
                    <a:pt x="865661" y="2723251"/>
                  </a:lnTo>
                  <a:lnTo>
                    <a:pt x="823626" y="2704656"/>
                  </a:lnTo>
                  <a:lnTo>
                    <a:pt x="782320" y="2684751"/>
                  </a:lnTo>
                  <a:lnTo>
                    <a:pt x="741769" y="2663564"/>
                  </a:lnTo>
                  <a:lnTo>
                    <a:pt x="701999" y="2641120"/>
                  </a:lnTo>
                  <a:lnTo>
                    <a:pt x="663037" y="2617445"/>
                  </a:lnTo>
                  <a:lnTo>
                    <a:pt x="624910" y="2592567"/>
                  </a:lnTo>
                  <a:lnTo>
                    <a:pt x="587644" y="2566511"/>
                  </a:lnTo>
                  <a:lnTo>
                    <a:pt x="551264" y="2539304"/>
                  </a:lnTo>
                  <a:lnTo>
                    <a:pt x="515799" y="2510972"/>
                  </a:lnTo>
                  <a:lnTo>
                    <a:pt x="481273" y="2481542"/>
                  </a:lnTo>
                  <a:lnTo>
                    <a:pt x="447713" y="2451040"/>
                  </a:lnTo>
                  <a:lnTo>
                    <a:pt x="415147" y="2419492"/>
                  </a:lnTo>
                  <a:lnTo>
                    <a:pt x="383599" y="2386926"/>
                  </a:lnTo>
                  <a:lnTo>
                    <a:pt x="353097" y="2353366"/>
                  </a:lnTo>
                  <a:lnTo>
                    <a:pt x="323667" y="2318840"/>
                  </a:lnTo>
                  <a:lnTo>
                    <a:pt x="295335" y="2283375"/>
                  </a:lnTo>
                  <a:lnTo>
                    <a:pt x="268128" y="2246995"/>
                  </a:lnTo>
                  <a:lnTo>
                    <a:pt x="242072" y="2209729"/>
                  </a:lnTo>
                  <a:lnTo>
                    <a:pt x="217194" y="2171602"/>
                  </a:lnTo>
                  <a:lnTo>
                    <a:pt x="193519" y="2132640"/>
                  </a:lnTo>
                  <a:lnTo>
                    <a:pt x="171075" y="2092870"/>
                  </a:lnTo>
                  <a:lnTo>
                    <a:pt x="149888" y="2052319"/>
                  </a:lnTo>
                  <a:lnTo>
                    <a:pt x="129983" y="2011013"/>
                  </a:lnTo>
                  <a:lnTo>
                    <a:pt x="111388" y="1968978"/>
                  </a:lnTo>
                  <a:lnTo>
                    <a:pt x="94129" y="1926240"/>
                  </a:lnTo>
                  <a:lnTo>
                    <a:pt x="78233" y="1882827"/>
                  </a:lnTo>
                  <a:lnTo>
                    <a:pt x="63725" y="1838764"/>
                  </a:lnTo>
                  <a:lnTo>
                    <a:pt x="50632" y="1794077"/>
                  </a:lnTo>
                  <a:lnTo>
                    <a:pt x="38981" y="1748794"/>
                  </a:lnTo>
                  <a:lnTo>
                    <a:pt x="28797" y="1702941"/>
                  </a:lnTo>
                  <a:lnTo>
                    <a:pt x="20108" y="1656543"/>
                  </a:lnTo>
                  <a:lnTo>
                    <a:pt x="12939" y="1609628"/>
                  </a:lnTo>
                  <a:lnTo>
                    <a:pt x="7318" y="1562222"/>
                  </a:lnTo>
                  <a:lnTo>
                    <a:pt x="3270" y="1514351"/>
                  </a:lnTo>
                  <a:lnTo>
                    <a:pt x="821" y="1466041"/>
                  </a:lnTo>
                  <a:lnTo>
                    <a:pt x="0" y="141732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3823" y="3148583"/>
              <a:ext cx="3392424" cy="33924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9835" y="3244608"/>
              <a:ext cx="3198114" cy="319811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5002" y="3429761"/>
              <a:ext cx="2834640" cy="283464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255002" y="3429761"/>
              <a:ext cx="2834640" cy="2834640"/>
            </a:xfrm>
            <a:custGeom>
              <a:avLst/>
              <a:gdLst/>
              <a:ahLst/>
              <a:cxnLst/>
              <a:rect l="l" t="t" r="r" b="b"/>
              <a:pathLst>
                <a:path w="2834640" h="2834640">
                  <a:moveTo>
                    <a:pt x="0" y="1417320"/>
                  </a:moveTo>
                  <a:lnTo>
                    <a:pt x="821" y="1368590"/>
                  </a:lnTo>
                  <a:lnTo>
                    <a:pt x="3269" y="1320274"/>
                  </a:lnTo>
                  <a:lnTo>
                    <a:pt x="7316" y="1272396"/>
                  </a:lnTo>
                  <a:lnTo>
                    <a:pt x="12937" y="1224984"/>
                  </a:lnTo>
                  <a:lnTo>
                    <a:pt x="20104" y="1178064"/>
                  </a:lnTo>
                  <a:lnTo>
                    <a:pt x="28792" y="1131662"/>
                  </a:lnTo>
                  <a:lnTo>
                    <a:pt x="38974" y="1085804"/>
                  </a:lnTo>
                  <a:lnTo>
                    <a:pt x="50623" y="1040518"/>
                  </a:lnTo>
                  <a:lnTo>
                    <a:pt x="63714" y="995828"/>
                  </a:lnTo>
                  <a:lnTo>
                    <a:pt x="78220" y="951763"/>
                  </a:lnTo>
                  <a:lnTo>
                    <a:pt x="94114" y="908347"/>
                  </a:lnTo>
                  <a:lnTo>
                    <a:pt x="111371" y="865608"/>
                  </a:lnTo>
                  <a:lnTo>
                    <a:pt x="129963" y="823571"/>
                  </a:lnTo>
                  <a:lnTo>
                    <a:pt x="149865" y="782264"/>
                  </a:lnTo>
                  <a:lnTo>
                    <a:pt x="171050" y="741712"/>
                  </a:lnTo>
                  <a:lnTo>
                    <a:pt x="193491" y="701943"/>
                  </a:lnTo>
                  <a:lnTo>
                    <a:pt x="217163" y="662981"/>
                  </a:lnTo>
                  <a:lnTo>
                    <a:pt x="242039" y="624854"/>
                  </a:lnTo>
                  <a:lnTo>
                    <a:pt x="268092" y="587589"/>
                  </a:lnTo>
                  <a:lnTo>
                    <a:pt x="295297" y="551210"/>
                  </a:lnTo>
                  <a:lnTo>
                    <a:pt x="323626" y="515746"/>
                  </a:lnTo>
                  <a:lnTo>
                    <a:pt x="353054" y="481222"/>
                  </a:lnTo>
                  <a:lnTo>
                    <a:pt x="383553" y="447664"/>
                  </a:lnTo>
                  <a:lnTo>
                    <a:pt x="415099" y="415099"/>
                  </a:lnTo>
                  <a:lnTo>
                    <a:pt x="447664" y="383553"/>
                  </a:lnTo>
                  <a:lnTo>
                    <a:pt x="481222" y="353054"/>
                  </a:lnTo>
                  <a:lnTo>
                    <a:pt x="515746" y="323626"/>
                  </a:lnTo>
                  <a:lnTo>
                    <a:pt x="551210" y="295297"/>
                  </a:lnTo>
                  <a:lnTo>
                    <a:pt x="587589" y="268092"/>
                  </a:lnTo>
                  <a:lnTo>
                    <a:pt x="624854" y="242039"/>
                  </a:lnTo>
                  <a:lnTo>
                    <a:pt x="662981" y="217163"/>
                  </a:lnTo>
                  <a:lnTo>
                    <a:pt x="701943" y="193491"/>
                  </a:lnTo>
                  <a:lnTo>
                    <a:pt x="741712" y="171050"/>
                  </a:lnTo>
                  <a:lnTo>
                    <a:pt x="782264" y="149865"/>
                  </a:lnTo>
                  <a:lnTo>
                    <a:pt x="823571" y="129963"/>
                  </a:lnTo>
                  <a:lnTo>
                    <a:pt x="865608" y="111371"/>
                  </a:lnTo>
                  <a:lnTo>
                    <a:pt x="908347" y="94114"/>
                  </a:lnTo>
                  <a:lnTo>
                    <a:pt x="951763" y="78220"/>
                  </a:lnTo>
                  <a:lnTo>
                    <a:pt x="995828" y="63714"/>
                  </a:lnTo>
                  <a:lnTo>
                    <a:pt x="1040518" y="50623"/>
                  </a:lnTo>
                  <a:lnTo>
                    <a:pt x="1085804" y="38974"/>
                  </a:lnTo>
                  <a:lnTo>
                    <a:pt x="1131662" y="28792"/>
                  </a:lnTo>
                  <a:lnTo>
                    <a:pt x="1178064" y="20104"/>
                  </a:lnTo>
                  <a:lnTo>
                    <a:pt x="1224984" y="12937"/>
                  </a:lnTo>
                  <a:lnTo>
                    <a:pt x="1272396" y="7316"/>
                  </a:lnTo>
                  <a:lnTo>
                    <a:pt x="1320274" y="3269"/>
                  </a:lnTo>
                  <a:lnTo>
                    <a:pt x="1368590" y="821"/>
                  </a:lnTo>
                  <a:lnTo>
                    <a:pt x="1417320" y="0"/>
                  </a:lnTo>
                  <a:lnTo>
                    <a:pt x="1466041" y="821"/>
                  </a:lnTo>
                  <a:lnTo>
                    <a:pt x="1514351" y="3269"/>
                  </a:lnTo>
                  <a:lnTo>
                    <a:pt x="1562222" y="7316"/>
                  </a:lnTo>
                  <a:lnTo>
                    <a:pt x="1609628" y="12937"/>
                  </a:lnTo>
                  <a:lnTo>
                    <a:pt x="1656543" y="20104"/>
                  </a:lnTo>
                  <a:lnTo>
                    <a:pt x="1702941" y="28792"/>
                  </a:lnTo>
                  <a:lnTo>
                    <a:pt x="1748794" y="38974"/>
                  </a:lnTo>
                  <a:lnTo>
                    <a:pt x="1794077" y="50623"/>
                  </a:lnTo>
                  <a:lnTo>
                    <a:pt x="1838764" y="63714"/>
                  </a:lnTo>
                  <a:lnTo>
                    <a:pt x="1882827" y="78220"/>
                  </a:lnTo>
                  <a:lnTo>
                    <a:pt x="1926240" y="94114"/>
                  </a:lnTo>
                  <a:lnTo>
                    <a:pt x="1968978" y="111371"/>
                  </a:lnTo>
                  <a:lnTo>
                    <a:pt x="2011013" y="129963"/>
                  </a:lnTo>
                  <a:lnTo>
                    <a:pt x="2052319" y="149865"/>
                  </a:lnTo>
                  <a:lnTo>
                    <a:pt x="2092870" y="171050"/>
                  </a:lnTo>
                  <a:lnTo>
                    <a:pt x="2132640" y="193491"/>
                  </a:lnTo>
                  <a:lnTo>
                    <a:pt x="2171602" y="217163"/>
                  </a:lnTo>
                  <a:lnTo>
                    <a:pt x="2209729" y="242039"/>
                  </a:lnTo>
                  <a:lnTo>
                    <a:pt x="2246995" y="268092"/>
                  </a:lnTo>
                  <a:lnTo>
                    <a:pt x="2283375" y="295297"/>
                  </a:lnTo>
                  <a:lnTo>
                    <a:pt x="2318840" y="323626"/>
                  </a:lnTo>
                  <a:lnTo>
                    <a:pt x="2353366" y="353054"/>
                  </a:lnTo>
                  <a:lnTo>
                    <a:pt x="2386926" y="383553"/>
                  </a:lnTo>
                  <a:lnTo>
                    <a:pt x="2419492" y="415099"/>
                  </a:lnTo>
                  <a:lnTo>
                    <a:pt x="2451040" y="447664"/>
                  </a:lnTo>
                  <a:lnTo>
                    <a:pt x="2481542" y="481222"/>
                  </a:lnTo>
                  <a:lnTo>
                    <a:pt x="2510972" y="515746"/>
                  </a:lnTo>
                  <a:lnTo>
                    <a:pt x="2539304" y="551210"/>
                  </a:lnTo>
                  <a:lnTo>
                    <a:pt x="2566511" y="587589"/>
                  </a:lnTo>
                  <a:lnTo>
                    <a:pt x="2592567" y="624854"/>
                  </a:lnTo>
                  <a:lnTo>
                    <a:pt x="2617445" y="662981"/>
                  </a:lnTo>
                  <a:lnTo>
                    <a:pt x="2641120" y="701943"/>
                  </a:lnTo>
                  <a:lnTo>
                    <a:pt x="2663564" y="741712"/>
                  </a:lnTo>
                  <a:lnTo>
                    <a:pt x="2684751" y="782264"/>
                  </a:lnTo>
                  <a:lnTo>
                    <a:pt x="2704656" y="823571"/>
                  </a:lnTo>
                  <a:lnTo>
                    <a:pt x="2723251" y="865608"/>
                  </a:lnTo>
                  <a:lnTo>
                    <a:pt x="2740510" y="908347"/>
                  </a:lnTo>
                  <a:lnTo>
                    <a:pt x="2756406" y="951763"/>
                  </a:lnTo>
                  <a:lnTo>
                    <a:pt x="2770914" y="995828"/>
                  </a:lnTo>
                  <a:lnTo>
                    <a:pt x="2784007" y="1040518"/>
                  </a:lnTo>
                  <a:lnTo>
                    <a:pt x="2795658" y="1085804"/>
                  </a:lnTo>
                  <a:lnTo>
                    <a:pt x="2805842" y="1131662"/>
                  </a:lnTo>
                  <a:lnTo>
                    <a:pt x="2814531" y="1178064"/>
                  </a:lnTo>
                  <a:lnTo>
                    <a:pt x="2821700" y="1224984"/>
                  </a:lnTo>
                  <a:lnTo>
                    <a:pt x="2827321" y="1272396"/>
                  </a:lnTo>
                  <a:lnTo>
                    <a:pt x="2831369" y="1320274"/>
                  </a:lnTo>
                  <a:lnTo>
                    <a:pt x="2833818" y="1368590"/>
                  </a:lnTo>
                  <a:lnTo>
                    <a:pt x="2834640" y="1417320"/>
                  </a:lnTo>
                  <a:lnTo>
                    <a:pt x="2833818" y="1466045"/>
                  </a:lnTo>
                  <a:lnTo>
                    <a:pt x="2831369" y="1514358"/>
                  </a:lnTo>
                  <a:lnTo>
                    <a:pt x="2827321" y="1562232"/>
                  </a:lnTo>
                  <a:lnTo>
                    <a:pt x="2821700" y="1609641"/>
                  </a:lnTo>
                  <a:lnTo>
                    <a:pt x="2814531" y="1656559"/>
                  </a:lnTo>
                  <a:lnTo>
                    <a:pt x="2805842" y="1702959"/>
                  </a:lnTo>
                  <a:lnTo>
                    <a:pt x="2795658" y="1748815"/>
                  </a:lnTo>
                  <a:lnTo>
                    <a:pt x="2784007" y="1794099"/>
                  </a:lnTo>
                  <a:lnTo>
                    <a:pt x="2770914" y="1838787"/>
                  </a:lnTo>
                  <a:lnTo>
                    <a:pt x="2756406" y="1882852"/>
                  </a:lnTo>
                  <a:lnTo>
                    <a:pt x="2740510" y="1926266"/>
                  </a:lnTo>
                  <a:lnTo>
                    <a:pt x="2723251" y="1969005"/>
                  </a:lnTo>
                  <a:lnTo>
                    <a:pt x="2704656" y="2011040"/>
                  </a:lnTo>
                  <a:lnTo>
                    <a:pt x="2684751" y="2052347"/>
                  </a:lnTo>
                  <a:lnTo>
                    <a:pt x="2663564" y="2092898"/>
                  </a:lnTo>
                  <a:lnTo>
                    <a:pt x="2641120" y="2132668"/>
                  </a:lnTo>
                  <a:lnTo>
                    <a:pt x="2617445" y="2171630"/>
                  </a:lnTo>
                  <a:lnTo>
                    <a:pt x="2592567" y="2209757"/>
                  </a:lnTo>
                  <a:lnTo>
                    <a:pt x="2566511" y="2247023"/>
                  </a:lnTo>
                  <a:lnTo>
                    <a:pt x="2539304" y="2283402"/>
                  </a:lnTo>
                  <a:lnTo>
                    <a:pt x="2510972" y="2318867"/>
                  </a:lnTo>
                  <a:lnTo>
                    <a:pt x="2481542" y="2353392"/>
                  </a:lnTo>
                  <a:lnTo>
                    <a:pt x="2451040" y="2386950"/>
                  </a:lnTo>
                  <a:lnTo>
                    <a:pt x="2419492" y="2419516"/>
                  </a:lnTo>
                  <a:lnTo>
                    <a:pt x="2386926" y="2451063"/>
                  </a:lnTo>
                  <a:lnTo>
                    <a:pt x="2353366" y="2481564"/>
                  </a:lnTo>
                  <a:lnTo>
                    <a:pt x="2318840" y="2510993"/>
                  </a:lnTo>
                  <a:lnTo>
                    <a:pt x="2283375" y="2539323"/>
                  </a:lnTo>
                  <a:lnTo>
                    <a:pt x="2246995" y="2566529"/>
                  </a:lnTo>
                  <a:lnTo>
                    <a:pt x="2209729" y="2592584"/>
                  </a:lnTo>
                  <a:lnTo>
                    <a:pt x="2171602" y="2617461"/>
                  </a:lnTo>
                  <a:lnTo>
                    <a:pt x="2132640" y="2641134"/>
                  </a:lnTo>
                  <a:lnTo>
                    <a:pt x="2092870" y="2663577"/>
                  </a:lnTo>
                  <a:lnTo>
                    <a:pt x="2052319" y="2684763"/>
                  </a:lnTo>
                  <a:lnTo>
                    <a:pt x="2011013" y="2704666"/>
                  </a:lnTo>
                  <a:lnTo>
                    <a:pt x="1968978" y="2723260"/>
                  </a:lnTo>
                  <a:lnTo>
                    <a:pt x="1926240" y="2740517"/>
                  </a:lnTo>
                  <a:lnTo>
                    <a:pt x="1882827" y="2756413"/>
                  </a:lnTo>
                  <a:lnTo>
                    <a:pt x="1838764" y="2770920"/>
                  </a:lnTo>
                  <a:lnTo>
                    <a:pt x="1794077" y="2784011"/>
                  </a:lnTo>
                  <a:lnTo>
                    <a:pt x="1748794" y="2795662"/>
                  </a:lnTo>
                  <a:lnTo>
                    <a:pt x="1702941" y="2805845"/>
                  </a:lnTo>
                  <a:lnTo>
                    <a:pt x="1656543" y="2814533"/>
                  </a:lnTo>
                  <a:lnTo>
                    <a:pt x="1609628" y="2821701"/>
                  </a:lnTo>
                  <a:lnTo>
                    <a:pt x="1562222" y="2827322"/>
                  </a:lnTo>
                  <a:lnTo>
                    <a:pt x="1514351" y="2831370"/>
                  </a:lnTo>
                  <a:lnTo>
                    <a:pt x="1466041" y="2833818"/>
                  </a:lnTo>
                  <a:lnTo>
                    <a:pt x="1417320" y="2834640"/>
                  </a:lnTo>
                  <a:lnTo>
                    <a:pt x="1368590" y="2833818"/>
                  </a:lnTo>
                  <a:lnTo>
                    <a:pt x="1320274" y="2831370"/>
                  </a:lnTo>
                  <a:lnTo>
                    <a:pt x="1272396" y="2827322"/>
                  </a:lnTo>
                  <a:lnTo>
                    <a:pt x="1224984" y="2821701"/>
                  </a:lnTo>
                  <a:lnTo>
                    <a:pt x="1178064" y="2814533"/>
                  </a:lnTo>
                  <a:lnTo>
                    <a:pt x="1131662" y="2805845"/>
                  </a:lnTo>
                  <a:lnTo>
                    <a:pt x="1085804" y="2795662"/>
                  </a:lnTo>
                  <a:lnTo>
                    <a:pt x="1040518" y="2784011"/>
                  </a:lnTo>
                  <a:lnTo>
                    <a:pt x="995828" y="2770920"/>
                  </a:lnTo>
                  <a:lnTo>
                    <a:pt x="951763" y="2756413"/>
                  </a:lnTo>
                  <a:lnTo>
                    <a:pt x="908347" y="2740517"/>
                  </a:lnTo>
                  <a:lnTo>
                    <a:pt x="865608" y="2723260"/>
                  </a:lnTo>
                  <a:lnTo>
                    <a:pt x="823571" y="2704666"/>
                  </a:lnTo>
                  <a:lnTo>
                    <a:pt x="782264" y="2684763"/>
                  </a:lnTo>
                  <a:lnTo>
                    <a:pt x="741712" y="2663577"/>
                  </a:lnTo>
                  <a:lnTo>
                    <a:pt x="701943" y="2641134"/>
                  </a:lnTo>
                  <a:lnTo>
                    <a:pt x="662981" y="2617461"/>
                  </a:lnTo>
                  <a:lnTo>
                    <a:pt x="624854" y="2592584"/>
                  </a:lnTo>
                  <a:lnTo>
                    <a:pt x="587589" y="2566529"/>
                  </a:lnTo>
                  <a:lnTo>
                    <a:pt x="551210" y="2539323"/>
                  </a:lnTo>
                  <a:lnTo>
                    <a:pt x="515746" y="2510993"/>
                  </a:lnTo>
                  <a:lnTo>
                    <a:pt x="481222" y="2481564"/>
                  </a:lnTo>
                  <a:lnTo>
                    <a:pt x="447664" y="2451063"/>
                  </a:lnTo>
                  <a:lnTo>
                    <a:pt x="415099" y="2419516"/>
                  </a:lnTo>
                  <a:lnTo>
                    <a:pt x="383553" y="2386950"/>
                  </a:lnTo>
                  <a:lnTo>
                    <a:pt x="353054" y="2353392"/>
                  </a:lnTo>
                  <a:lnTo>
                    <a:pt x="323626" y="2318867"/>
                  </a:lnTo>
                  <a:lnTo>
                    <a:pt x="295297" y="2283402"/>
                  </a:lnTo>
                  <a:lnTo>
                    <a:pt x="268092" y="2247023"/>
                  </a:lnTo>
                  <a:lnTo>
                    <a:pt x="242039" y="2209757"/>
                  </a:lnTo>
                  <a:lnTo>
                    <a:pt x="217163" y="2171630"/>
                  </a:lnTo>
                  <a:lnTo>
                    <a:pt x="193491" y="2132668"/>
                  </a:lnTo>
                  <a:lnTo>
                    <a:pt x="171050" y="2092898"/>
                  </a:lnTo>
                  <a:lnTo>
                    <a:pt x="149865" y="2052347"/>
                  </a:lnTo>
                  <a:lnTo>
                    <a:pt x="129963" y="2011040"/>
                  </a:lnTo>
                  <a:lnTo>
                    <a:pt x="111371" y="1969005"/>
                  </a:lnTo>
                  <a:lnTo>
                    <a:pt x="94114" y="1926266"/>
                  </a:lnTo>
                  <a:lnTo>
                    <a:pt x="78220" y="1882852"/>
                  </a:lnTo>
                  <a:lnTo>
                    <a:pt x="63714" y="1838787"/>
                  </a:lnTo>
                  <a:lnTo>
                    <a:pt x="50623" y="1794099"/>
                  </a:lnTo>
                  <a:lnTo>
                    <a:pt x="38974" y="1748815"/>
                  </a:lnTo>
                  <a:lnTo>
                    <a:pt x="28792" y="1702959"/>
                  </a:lnTo>
                  <a:lnTo>
                    <a:pt x="20104" y="1656559"/>
                  </a:lnTo>
                  <a:lnTo>
                    <a:pt x="12937" y="1609641"/>
                  </a:lnTo>
                  <a:lnTo>
                    <a:pt x="7316" y="1562232"/>
                  </a:lnTo>
                  <a:lnTo>
                    <a:pt x="3269" y="1514358"/>
                  </a:lnTo>
                  <a:lnTo>
                    <a:pt x="821" y="1466045"/>
                  </a:lnTo>
                  <a:lnTo>
                    <a:pt x="0" y="141732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1173454"/>
              <a:ext cx="5226558" cy="469468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2872" y="1723517"/>
            <a:ext cx="3737610" cy="2933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1450"/>
              </a:lnSpc>
              <a:spcBef>
                <a:spcPts val="95"/>
              </a:spcBef>
            </a:pPr>
            <a:r>
              <a:rPr dirty="0" sz="11500" spc="-70"/>
              <a:t>Warm</a:t>
            </a:r>
            <a:endParaRPr sz="11500"/>
          </a:p>
          <a:p>
            <a:pPr marL="12700">
              <a:lnSpc>
                <a:spcPts val="11450"/>
              </a:lnSpc>
            </a:pPr>
            <a:r>
              <a:rPr dirty="0" sz="11500" spc="-30" b="0">
                <a:latin typeface="Carlito"/>
                <a:cs typeface="Carlito"/>
              </a:rPr>
              <a:t>Colors</a:t>
            </a:r>
            <a:endParaRPr sz="11500">
              <a:latin typeface="Carlito"/>
              <a:cs typeface="Carlito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4744211" y="539495"/>
            <a:ext cx="7447915" cy="5306695"/>
            <a:chOff x="4744211" y="539495"/>
            <a:chExt cx="7447915" cy="5306695"/>
          </a:xfrm>
        </p:grpSpPr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4211" y="877823"/>
              <a:ext cx="4395978" cy="260070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7383" y="1025651"/>
              <a:ext cx="3941064" cy="22158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35340" y="539495"/>
              <a:ext cx="3756659" cy="235839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00515" y="716279"/>
              <a:ext cx="3403091" cy="191414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8416" y="4012692"/>
              <a:ext cx="3180587" cy="18333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06995" y="4023360"/>
              <a:ext cx="3048000" cy="1714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284979" y="1723771"/>
            <a:ext cx="4271010" cy="3058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900" spc="-25" b="1">
                <a:solidFill>
                  <a:srgbClr val="FF0000"/>
                </a:solidFill>
                <a:latin typeface="Carlito"/>
                <a:cs typeface="Carlito"/>
              </a:rPr>
              <a:t>RED</a:t>
            </a:r>
            <a:endParaRPr sz="19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474980" y="290829"/>
            <a:ext cx="65341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35">
                <a:solidFill>
                  <a:srgbClr val="FF0000"/>
                </a:solidFill>
                <a:latin typeface="Carlito"/>
                <a:cs typeface="Carlito"/>
              </a:rPr>
              <a:t>RE </a:t>
            </a:r>
            <a:r>
              <a:rPr dirty="0" sz="4800" spc="-50">
                <a:solidFill>
                  <a:srgbClr val="FF0000"/>
                </a:solidFill>
                <a:latin typeface="Carlito"/>
                <a:cs typeface="Carlito"/>
              </a:rPr>
              <a:t>D</a:t>
            </a:r>
            <a:endParaRPr sz="4800">
              <a:latin typeface="Carlito"/>
              <a:cs typeface="Carlito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96240" y="1051560"/>
            <a:ext cx="11567160" cy="45720"/>
          </a:xfrm>
          <a:custGeom>
            <a:avLst/>
            <a:gdLst/>
            <a:ahLst/>
            <a:cxnLst/>
            <a:rect l="l" t="t" r="r" b="b"/>
            <a:pathLst>
              <a:path w="11567160" h="45719">
                <a:moveTo>
                  <a:pt x="11567160" y="0"/>
                </a:moveTo>
                <a:lnTo>
                  <a:pt x="0" y="0"/>
                </a:lnTo>
                <a:lnTo>
                  <a:pt x="0" y="45720"/>
                </a:lnTo>
                <a:lnTo>
                  <a:pt x="11567160" y="45720"/>
                </a:lnTo>
                <a:lnTo>
                  <a:pt x="11567160" y="0"/>
                </a:lnTo>
                <a:close/>
              </a:path>
            </a:pathLst>
          </a:custGeom>
          <a:solidFill>
            <a:srgbClr val="FFFF00">
              <a:alpha val="67057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" y="1263394"/>
            <a:ext cx="11247120" cy="5544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2025-01-21T12:27:41Z</dcterms:created>
  <dcterms:modified xsi:type="dcterms:W3CDTF">2025-01-21T12:27:41Z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2025-01-21T00:00:00Z</vt:filetime>
  </property>
  <property fmtid="{D5CDD505-2E9C-101B-9397-08002B2CF9AE}" pid="3" name="Producer">
    <vt:lpwstr>3-Heights(TM) PDF Security Shell 4.8.25.2 (http://www.pdf-tools.com)</vt:lpwstr>
  </property>
</Properties>
</file>